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03" r:id="rId1"/>
  </p:sldMasterIdLst>
  <p:notesMasterIdLst>
    <p:notesMasterId r:id="rId16"/>
  </p:notesMasterIdLst>
  <p:sldIdLst>
    <p:sldId id="256" r:id="rId2"/>
    <p:sldId id="257" r:id="rId3"/>
    <p:sldId id="285" r:id="rId4"/>
    <p:sldId id="286" r:id="rId5"/>
    <p:sldId id="287" r:id="rId6"/>
    <p:sldId id="288" r:id="rId7"/>
    <p:sldId id="289" r:id="rId8"/>
    <p:sldId id="290" r:id="rId9"/>
    <p:sldId id="291" r:id="rId10"/>
    <p:sldId id="292" r:id="rId11"/>
    <p:sldId id="294" r:id="rId12"/>
    <p:sldId id="295" r:id="rId13"/>
    <p:sldId id="296" r:id="rId14"/>
    <p:sldId id="284"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72" d="100"/>
          <a:sy n="72" d="100"/>
        </p:scale>
        <p:origin x="126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8" name="PlaceHolder 1"/>
          <p:cNvSpPr>
            <a:spLocks noGrp="1"/>
          </p:cNvSpPr>
          <p:nvPr>
            <p:ph type="body"/>
          </p:nvPr>
        </p:nvSpPr>
        <p:spPr>
          <a:xfrm>
            <a:off x="777240" y="4777560"/>
            <a:ext cx="6217560" cy="4525920"/>
          </a:xfrm>
          <a:prstGeom prst="rect">
            <a:avLst/>
          </a:prstGeom>
        </p:spPr>
        <p:txBody>
          <a:bodyPr lIns="0" tIns="0" rIns="0" bIns="0"/>
          <a:lstStyle/>
          <a:p>
            <a:r>
              <a:rPr lang="en-US" sz="2000" b="0" strike="noStrike" spc="-1">
                <a:solidFill>
                  <a:srgbClr val="000000"/>
                </a:solidFill>
                <a:uFill>
                  <a:solidFill>
                    <a:srgbClr val="FFFFFF"/>
                  </a:solidFill>
                </a:uFill>
                <a:latin typeface="Arial"/>
              </a:rPr>
              <a:t>Click to edit the notes format</a:t>
            </a:r>
          </a:p>
        </p:txBody>
      </p:sp>
      <p:sp>
        <p:nvSpPr>
          <p:cNvPr id="109" name="PlaceHolder 2"/>
          <p:cNvSpPr>
            <a:spLocks noGrp="1"/>
          </p:cNvSpPr>
          <p:nvPr>
            <p:ph type="hdr"/>
          </p:nvPr>
        </p:nvSpPr>
        <p:spPr>
          <a:xfrm>
            <a:off x="0" y="0"/>
            <a:ext cx="3372840" cy="502560"/>
          </a:xfrm>
          <a:prstGeom prst="rect">
            <a:avLst/>
          </a:prstGeom>
        </p:spPr>
        <p:txBody>
          <a:bodyPr lIns="0" tIns="0" rIns="0" bIns="0"/>
          <a:lstStyle/>
          <a:p>
            <a:r>
              <a:rPr lang="en-US" sz="1400" b="0" strike="noStrike" spc="-1">
                <a:solidFill>
                  <a:srgbClr val="000000"/>
                </a:solidFill>
                <a:uFill>
                  <a:solidFill>
                    <a:srgbClr val="FFFFFF"/>
                  </a:solidFill>
                </a:uFill>
                <a:latin typeface="Times New Roman"/>
              </a:rPr>
              <a:t> </a:t>
            </a:r>
          </a:p>
        </p:txBody>
      </p:sp>
      <p:sp>
        <p:nvSpPr>
          <p:cNvPr id="110" name="PlaceHolder 3"/>
          <p:cNvSpPr>
            <a:spLocks noGrp="1"/>
          </p:cNvSpPr>
          <p:nvPr>
            <p:ph type="dt"/>
          </p:nvPr>
        </p:nvSpPr>
        <p:spPr>
          <a:xfrm>
            <a:off x="4399200" y="0"/>
            <a:ext cx="3372840" cy="502560"/>
          </a:xfrm>
          <a:prstGeom prst="rect">
            <a:avLst/>
          </a:prstGeom>
        </p:spPr>
        <p:txBody>
          <a:bodyPr lIns="0" tIns="0" rIns="0" bIns="0"/>
          <a:lstStyle/>
          <a:p>
            <a:pPr algn="r"/>
            <a:r>
              <a:rPr lang="en-US" sz="1400" b="0" strike="noStrike" spc="-1">
                <a:solidFill>
                  <a:srgbClr val="000000"/>
                </a:solidFill>
                <a:uFill>
                  <a:solidFill>
                    <a:srgbClr val="FFFFFF"/>
                  </a:solidFill>
                </a:uFill>
                <a:latin typeface="Times New Roman"/>
              </a:rPr>
              <a:t> </a:t>
            </a:r>
          </a:p>
        </p:txBody>
      </p:sp>
      <p:sp>
        <p:nvSpPr>
          <p:cNvPr id="111" name="PlaceHolder 4"/>
          <p:cNvSpPr>
            <a:spLocks noGrp="1"/>
          </p:cNvSpPr>
          <p:nvPr>
            <p:ph type="ftr"/>
          </p:nvPr>
        </p:nvSpPr>
        <p:spPr>
          <a:xfrm>
            <a:off x="0" y="9555480"/>
            <a:ext cx="3372840" cy="502560"/>
          </a:xfrm>
          <a:prstGeom prst="rect">
            <a:avLst/>
          </a:prstGeom>
        </p:spPr>
        <p:txBody>
          <a:bodyPr lIns="0" tIns="0" rIns="0" bIns="0" anchor="b"/>
          <a:lstStyle/>
          <a:p>
            <a:r>
              <a:rPr lang="en-US" sz="1400" b="0" strike="noStrike" spc="-1">
                <a:solidFill>
                  <a:srgbClr val="000000"/>
                </a:solidFill>
                <a:uFill>
                  <a:solidFill>
                    <a:srgbClr val="FFFFFF"/>
                  </a:solidFill>
                </a:uFill>
                <a:latin typeface="Times New Roman"/>
              </a:rPr>
              <a:t> </a:t>
            </a:r>
          </a:p>
        </p:txBody>
      </p:sp>
      <p:sp>
        <p:nvSpPr>
          <p:cNvPr id="112" name="PlaceHolder 5"/>
          <p:cNvSpPr>
            <a:spLocks noGrp="1"/>
          </p:cNvSpPr>
          <p:nvPr>
            <p:ph type="sldNum"/>
          </p:nvPr>
        </p:nvSpPr>
        <p:spPr>
          <a:xfrm>
            <a:off x="4399200" y="9555480"/>
            <a:ext cx="3372840" cy="502560"/>
          </a:xfrm>
          <a:prstGeom prst="rect">
            <a:avLst/>
          </a:prstGeom>
        </p:spPr>
        <p:txBody>
          <a:bodyPr lIns="0" tIns="0" rIns="0" bIns="0" anchor="b"/>
          <a:lstStyle/>
          <a:p>
            <a:pPr algn="r"/>
            <a:fld id="{F6A0312D-A6B4-412D-A743-D043E5567ECE}" type="slidenum">
              <a:rPr lang="en-US" sz="1400" b="0" strike="noStrike" spc="-1">
                <a:solidFill>
                  <a:srgbClr val="000000"/>
                </a:solidFill>
                <a:uFill>
                  <a:solidFill>
                    <a:srgbClr val="FFFFFF"/>
                  </a:solidFill>
                </a:uFill>
                <a:latin typeface="Times New Roman"/>
              </a:rPr>
              <a:t>‹#›</a:t>
            </a:fld>
            <a:endParaRPr lang="en-US" sz="140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PlaceHolder 1"/>
          <p:cNvSpPr>
            <a:spLocks noGrp="1"/>
          </p:cNvSpPr>
          <p:nvPr>
            <p:ph type="body"/>
          </p:nvPr>
        </p:nvSpPr>
        <p:spPr>
          <a:xfrm>
            <a:off x="685800" y="4343400"/>
            <a:ext cx="5486040" cy="4114440"/>
          </a:xfrm>
          <a:prstGeom prst="rect">
            <a:avLst/>
          </a:prstGeom>
        </p:spPr>
        <p:txBody>
          <a:bodyPr>
            <a:normAutofit/>
          </a:bodyPr>
          <a:lstStyle/>
          <a:p>
            <a:endParaRPr lang="en-US" sz="2000" b="0" strike="noStrike" spc="-1">
              <a:solidFill>
                <a:srgbClr val="000000"/>
              </a:solidFill>
              <a:uFill>
                <a:solidFill>
                  <a:srgbClr val="FFFFFF"/>
                </a:solidFill>
              </a:uFill>
              <a:latin typeface="Arial"/>
            </a:endParaRPr>
          </a:p>
        </p:txBody>
      </p:sp>
      <p:sp>
        <p:nvSpPr>
          <p:cNvPr id="184" name="TextShape 2"/>
          <p:cNvSpPr txBox="1"/>
          <p:nvPr/>
        </p:nvSpPr>
        <p:spPr>
          <a:xfrm>
            <a:off x="3884760" y="8685360"/>
            <a:ext cx="2971440" cy="456840"/>
          </a:xfrm>
          <a:prstGeom prst="rect">
            <a:avLst/>
          </a:prstGeom>
          <a:noFill/>
          <a:ln>
            <a:noFill/>
          </a:ln>
        </p:spPr>
        <p:txBody>
          <a:bodyPr anchor="b"/>
          <a:lstStyle/>
          <a:p>
            <a:pPr algn="r">
              <a:lnSpc>
                <a:spcPct val="100000"/>
              </a:lnSpc>
            </a:pPr>
            <a:fld id="{2F35A5CC-BFA4-4C90-9E68-57CC03AB8DC5}" type="slidenum">
              <a:rPr lang="en-US" sz="1200" b="0" strike="noStrike" spc="-1">
                <a:solidFill>
                  <a:srgbClr val="000000"/>
                </a:solidFill>
                <a:uFill>
                  <a:solidFill>
                    <a:srgbClr val="FFFFFF"/>
                  </a:solidFill>
                </a:uFill>
                <a:latin typeface="+mn-lt"/>
                <a:ea typeface="+mn-ea"/>
              </a:rPr>
              <a:t>1</a:t>
            </a:fld>
            <a:endParaRPr lang="en-US" sz="1200" b="0" strike="noStrike" spc="-1">
              <a:solidFill>
                <a:srgbClr val="000000"/>
              </a:solidFill>
              <a:uFill>
                <a:solidFill>
                  <a:srgbClr val="FFFFFF"/>
                </a:solidFill>
              </a:uFill>
              <a:latin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PlaceHolder 1"/>
          <p:cNvSpPr>
            <a:spLocks noGrp="1"/>
          </p:cNvSpPr>
          <p:nvPr>
            <p:ph type="body"/>
          </p:nvPr>
        </p:nvSpPr>
        <p:spPr>
          <a:xfrm>
            <a:off x="685800" y="4343400"/>
            <a:ext cx="5486040" cy="4114440"/>
          </a:xfrm>
          <a:prstGeom prst="rect">
            <a:avLst/>
          </a:prstGeom>
        </p:spPr>
        <p:txBody>
          <a:bodyPr>
            <a:normAutofit/>
          </a:bodyPr>
          <a:lstStyle/>
          <a:p>
            <a:endParaRPr lang="en-US" sz="2000" b="0" strike="noStrike" spc="-1">
              <a:solidFill>
                <a:srgbClr val="000000"/>
              </a:solidFill>
              <a:uFill>
                <a:solidFill>
                  <a:srgbClr val="FFFFFF"/>
                </a:solidFill>
              </a:uFill>
              <a:latin typeface="Arial"/>
            </a:endParaRPr>
          </a:p>
        </p:txBody>
      </p:sp>
      <p:sp>
        <p:nvSpPr>
          <p:cNvPr id="186" name="TextShape 2"/>
          <p:cNvSpPr txBox="1"/>
          <p:nvPr/>
        </p:nvSpPr>
        <p:spPr>
          <a:xfrm>
            <a:off x="3884760" y="8685360"/>
            <a:ext cx="2971440" cy="456840"/>
          </a:xfrm>
          <a:prstGeom prst="rect">
            <a:avLst/>
          </a:prstGeom>
          <a:noFill/>
          <a:ln>
            <a:noFill/>
          </a:ln>
        </p:spPr>
        <p:txBody>
          <a:bodyPr anchor="b"/>
          <a:lstStyle/>
          <a:p>
            <a:pPr algn="r">
              <a:lnSpc>
                <a:spcPct val="100000"/>
              </a:lnSpc>
            </a:pPr>
            <a:fld id="{F218236B-4092-4C62-9A7C-425553BA4008}" type="slidenum">
              <a:rPr lang="en-US" sz="1200" b="0" strike="noStrike" spc="-1">
                <a:solidFill>
                  <a:srgbClr val="000000"/>
                </a:solidFill>
                <a:uFill>
                  <a:solidFill>
                    <a:srgbClr val="FFFFFF"/>
                  </a:solidFill>
                </a:uFill>
                <a:latin typeface="+mn-lt"/>
                <a:ea typeface="+mn-ea"/>
              </a:rPr>
              <a:t>14</a:t>
            </a:fld>
            <a:endParaRPr lang="en-US" sz="12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2431283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3065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lgn="r">
              <a:lnSpc>
                <a:spcPct val="100000"/>
              </a:lnSpc>
            </a:pPr>
            <a:r>
              <a:rPr lang="en-US" sz="900" b="0" strike="noStrike" spc="-1">
                <a:solidFill>
                  <a:srgbClr val="8B8B8B"/>
                </a:solidFill>
                <a:uFill>
                  <a:solidFill>
                    <a:srgbClr val="FFFFFF"/>
                  </a:solidFill>
                </a:uFill>
                <a:latin typeface="Trebuchet MS"/>
              </a:rPr>
              <a:t>Fall2011</a:t>
            </a:r>
            <a:endParaRPr lang="en-US" sz="900" b="0" strike="noStrike" spc="-1">
              <a:solidFill>
                <a:srgbClr val="000000"/>
              </a:solidFill>
              <a:uFill>
                <a:solidFill>
                  <a:srgbClr val="FFFFFF"/>
                </a:solidFill>
              </a:uFill>
              <a:latin typeface="Times New Roman"/>
            </a:endParaRPr>
          </a:p>
        </p:txBody>
      </p:sp>
      <p:sp>
        <p:nvSpPr>
          <p:cNvPr id="5" name="Footer Placeholder 4"/>
          <p:cNvSpPr>
            <a:spLocks noGrp="1"/>
          </p:cNvSpPr>
          <p:nvPr>
            <p:ph type="ftr" sz="quarter" idx="11"/>
          </p:nvPr>
        </p:nvSpPr>
        <p:spPr/>
        <p:txBody>
          <a:bodyPr/>
          <a:lstStyle/>
          <a:p>
            <a:pPr>
              <a:lnSpc>
                <a:spcPct val="100000"/>
              </a:lnSpc>
            </a:pPr>
            <a:r>
              <a:rPr lang="en-US" sz="900" b="0" strike="noStrike" spc="-1">
                <a:solidFill>
                  <a:srgbClr val="8B8B8B"/>
                </a:solidFill>
                <a:uFill>
                  <a:solidFill>
                    <a:srgbClr val="FFFFFF"/>
                  </a:solidFill>
                </a:uFill>
                <a:latin typeface="Trebuchet MS"/>
              </a:rPr>
              <a:t>CMPE 212 Introduction to Verilog</a:t>
            </a:r>
            <a:endParaRPr lang="en-US" sz="900" b="0" strike="noStrike" spc="-1">
              <a:solidFill>
                <a:srgbClr val="000000"/>
              </a:solidFill>
              <a:uFill>
                <a:solidFill>
                  <a:srgbClr val="FFFFFF"/>
                </a:solidFill>
              </a:uFill>
              <a:latin typeface="Times New Roman"/>
            </a:endParaRPr>
          </a:p>
        </p:txBody>
      </p:sp>
      <p:sp>
        <p:nvSpPr>
          <p:cNvPr id="6" name="Slide Number Placeholder 5"/>
          <p:cNvSpPr>
            <a:spLocks noGrp="1"/>
          </p:cNvSpPr>
          <p:nvPr>
            <p:ph type="sldNum" sz="quarter" idx="12"/>
          </p:nvPr>
        </p:nvSpPr>
        <p:spPr/>
        <p:txBody>
          <a:bodyPr/>
          <a:lstStyle/>
          <a:p>
            <a:pPr algn="r">
              <a:lnSpc>
                <a:spcPct val="100000"/>
              </a:lnSpc>
            </a:pPr>
            <a:fld id="{4149ECB9-6ECF-4F50-8B9E-C81909CE9BEA}" type="slidenum">
              <a:rPr lang="en-US" sz="900" b="0" strike="noStrike" spc="-1" smtClean="0">
                <a:solidFill>
                  <a:srgbClr val="90C226"/>
                </a:solidFill>
                <a:uFill>
                  <a:solidFill>
                    <a:srgbClr val="FFFFFF"/>
                  </a:solidFill>
                </a:uFill>
                <a:latin typeface="Trebuchet MS"/>
              </a:rPr>
              <a:t>‹#›</a:t>
            </a:fld>
            <a:endParaRPr lang="en-US" sz="9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512981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lgn="r">
              <a:lnSpc>
                <a:spcPct val="100000"/>
              </a:lnSpc>
            </a:pPr>
            <a:r>
              <a:rPr lang="en-US" sz="900" b="0" strike="noStrike" spc="-1">
                <a:solidFill>
                  <a:srgbClr val="8B8B8B"/>
                </a:solidFill>
                <a:uFill>
                  <a:solidFill>
                    <a:srgbClr val="FFFFFF"/>
                  </a:solidFill>
                </a:uFill>
                <a:latin typeface="Trebuchet MS"/>
              </a:rPr>
              <a:t>Fall2011</a:t>
            </a:r>
            <a:endParaRPr lang="en-US" sz="900" b="0" strike="noStrike" spc="-1">
              <a:solidFill>
                <a:srgbClr val="000000"/>
              </a:solidFill>
              <a:uFill>
                <a:solidFill>
                  <a:srgbClr val="FFFFFF"/>
                </a:solidFill>
              </a:uFill>
              <a:latin typeface="Times New Roman"/>
            </a:endParaRPr>
          </a:p>
        </p:txBody>
      </p:sp>
      <p:sp>
        <p:nvSpPr>
          <p:cNvPr id="5" name="Footer Placeholder 4"/>
          <p:cNvSpPr>
            <a:spLocks noGrp="1"/>
          </p:cNvSpPr>
          <p:nvPr>
            <p:ph type="ftr" sz="quarter" idx="11"/>
          </p:nvPr>
        </p:nvSpPr>
        <p:spPr/>
        <p:txBody>
          <a:bodyPr/>
          <a:lstStyle/>
          <a:p>
            <a:pPr>
              <a:lnSpc>
                <a:spcPct val="100000"/>
              </a:lnSpc>
            </a:pPr>
            <a:r>
              <a:rPr lang="en-US" sz="900" b="0" strike="noStrike" spc="-1">
                <a:solidFill>
                  <a:srgbClr val="8B8B8B"/>
                </a:solidFill>
                <a:uFill>
                  <a:solidFill>
                    <a:srgbClr val="FFFFFF"/>
                  </a:solidFill>
                </a:uFill>
                <a:latin typeface="Trebuchet MS"/>
              </a:rPr>
              <a:t>CMPE 212 Introduction to Verilog</a:t>
            </a:r>
            <a:endParaRPr lang="en-US" sz="900" b="0" strike="noStrike" spc="-1">
              <a:solidFill>
                <a:srgbClr val="000000"/>
              </a:solidFill>
              <a:uFill>
                <a:solidFill>
                  <a:srgbClr val="FFFFFF"/>
                </a:solidFill>
              </a:uFill>
              <a:latin typeface="Times New Roman"/>
            </a:endParaRPr>
          </a:p>
        </p:txBody>
      </p:sp>
      <p:sp>
        <p:nvSpPr>
          <p:cNvPr id="6" name="Slide Number Placeholder 5"/>
          <p:cNvSpPr>
            <a:spLocks noGrp="1"/>
          </p:cNvSpPr>
          <p:nvPr>
            <p:ph type="sldNum" sz="quarter" idx="12"/>
          </p:nvPr>
        </p:nvSpPr>
        <p:spPr/>
        <p:txBody>
          <a:bodyPr/>
          <a:lstStyle/>
          <a:p>
            <a:pPr algn="r">
              <a:lnSpc>
                <a:spcPct val="100000"/>
              </a:lnSpc>
            </a:pPr>
            <a:fld id="{4149ECB9-6ECF-4F50-8B9E-C81909CE9BEA}" type="slidenum">
              <a:rPr lang="en-US" sz="900" b="0" strike="noStrike" spc="-1" smtClean="0">
                <a:solidFill>
                  <a:srgbClr val="90C226"/>
                </a:solidFill>
                <a:uFill>
                  <a:solidFill>
                    <a:srgbClr val="FFFFFF"/>
                  </a:solidFill>
                </a:uFill>
                <a:latin typeface="Trebuchet MS"/>
              </a:rPr>
              <a:t>‹#›</a:t>
            </a:fld>
            <a:endParaRPr lang="en-US" sz="900" b="0" strike="noStrike" spc="-1">
              <a:solidFill>
                <a:srgbClr val="000000"/>
              </a:solidFill>
              <a:uFill>
                <a:solidFill>
                  <a:srgbClr val="FFFFFF"/>
                </a:solidFill>
              </a:uFill>
              <a:latin typeface="Times New Roman"/>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070964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lgn="r">
              <a:lnSpc>
                <a:spcPct val="100000"/>
              </a:lnSpc>
            </a:pPr>
            <a:r>
              <a:rPr lang="en-US" sz="900" b="0" strike="noStrike" spc="-1">
                <a:solidFill>
                  <a:srgbClr val="8B8B8B"/>
                </a:solidFill>
                <a:uFill>
                  <a:solidFill>
                    <a:srgbClr val="FFFFFF"/>
                  </a:solidFill>
                </a:uFill>
                <a:latin typeface="Trebuchet MS"/>
              </a:rPr>
              <a:t>Fall2011</a:t>
            </a:r>
            <a:endParaRPr lang="en-US" sz="900" b="0" strike="noStrike" spc="-1">
              <a:solidFill>
                <a:srgbClr val="000000"/>
              </a:solidFill>
              <a:uFill>
                <a:solidFill>
                  <a:srgbClr val="FFFFFF"/>
                </a:solidFill>
              </a:uFill>
              <a:latin typeface="Times New Roman"/>
            </a:endParaRPr>
          </a:p>
        </p:txBody>
      </p:sp>
      <p:sp>
        <p:nvSpPr>
          <p:cNvPr id="5" name="Footer Placeholder 4"/>
          <p:cNvSpPr>
            <a:spLocks noGrp="1"/>
          </p:cNvSpPr>
          <p:nvPr>
            <p:ph type="ftr" sz="quarter" idx="11"/>
          </p:nvPr>
        </p:nvSpPr>
        <p:spPr/>
        <p:txBody>
          <a:bodyPr/>
          <a:lstStyle/>
          <a:p>
            <a:pPr>
              <a:lnSpc>
                <a:spcPct val="100000"/>
              </a:lnSpc>
            </a:pPr>
            <a:r>
              <a:rPr lang="en-US" sz="900" b="0" strike="noStrike" spc="-1">
                <a:solidFill>
                  <a:srgbClr val="8B8B8B"/>
                </a:solidFill>
                <a:uFill>
                  <a:solidFill>
                    <a:srgbClr val="FFFFFF"/>
                  </a:solidFill>
                </a:uFill>
                <a:latin typeface="Trebuchet MS"/>
              </a:rPr>
              <a:t>CMPE 212 Introduction to Verilog</a:t>
            </a:r>
            <a:endParaRPr lang="en-US" sz="900" b="0" strike="noStrike" spc="-1">
              <a:solidFill>
                <a:srgbClr val="000000"/>
              </a:solidFill>
              <a:uFill>
                <a:solidFill>
                  <a:srgbClr val="FFFFFF"/>
                </a:solidFill>
              </a:uFill>
              <a:latin typeface="Times New Roman"/>
            </a:endParaRPr>
          </a:p>
        </p:txBody>
      </p:sp>
      <p:sp>
        <p:nvSpPr>
          <p:cNvPr id="6" name="Slide Number Placeholder 5"/>
          <p:cNvSpPr>
            <a:spLocks noGrp="1"/>
          </p:cNvSpPr>
          <p:nvPr>
            <p:ph type="sldNum" sz="quarter" idx="12"/>
          </p:nvPr>
        </p:nvSpPr>
        <p:spPr/>
        <p:txBody>
          <a:bodyPr/>
          <a:lstStyle/>
          <a:p>
            <a:pPr algn="r">
              <a:lnSpc>
                <a:spcPct val="100000"/>
              </a:lnSpc>
            </a:pPr>
            <a:fld id="{4149ECB9-6ECF-4F50-8B9E-C81909CE9BEA}" type="slidenum">
              <a:rPr lang="en-US" sz="900" b="0" strike="noStrike" spc="-1" smtClean="0">
                <a:solidFill>
                  <a:srgbClr val="90C226"/>
                </a:solidFill>
                <a:uFill>
                  <a:solidFill>
                    <a:srgbClr val="FFFFFF"/>
                  </a:solidFill>
                </a:uFill>
                <a:latin typeface="Trebuchet MS"/>
              </a:rPr>
              <a:t>‹#›</a:t>
            </a:fld>
            <a:endParaRPr lang="en-US" sz="9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37107138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lgn="r">
              <a:lnSpc>
                <a:spcPct val="100000"/>
              </a:lnSpc>
            </a:pPr>
            <a:r>
              <a:rPr lang="en-US" sz="900" b="0" strike="noStrike" spc="-1">
                <a:solidFill>
                  <a:srgbClr val="8B8B8B"/>
                </a:solidFill>
                <a:uFill>
                  <a:solidFill>
                    <a:srgbClr val="FFFFFF"/>
                  </a:solidFill>
                </a:uFill>
                <a:latin typeface="Trebuchet MS"/>
              </a:rPr>
              <a:t>Fall2011</a:t>
            </a:r>
            <a:endParaRPr lang="en-US" sz="900" b="0" strike="noStrike" spc="-1">
              <a:solidFill>
                <a:srgbClr val="000000"/>
              </a:solidFill>
              <a:uFill>
                <a:solidFill>
                  <a:srgbClr val="FFFFFF"/>
                </a:solidFill>
              </a:uFill>
              <a:latin typeface="Times New Roman"/>
            </a:endParaRPr>
          </a:p>
        </p:txBody>
      </p:sp>
      <p:sp>
        <p:nvSpPr>
          <p:cNvPr id="5" name="Footer Placeholder 4"/>
          <p:cNvSpPr>
            <a:spLocks noGrp="1"/>
          </p:cNvSpPr>
          <p:nvPr>
            <p:ph type="ftr" sz="quarter" idx="11"/>
          </p:nvPr>
        </p:nvSpPr>
        <p:spPr/>
        <p:txBody>
          <a:bodyPr/>
          <a:lstStyle/>
          <a:p>
            <a:pPr>
              <a:lnSpc>
                <a:spcPct val="100000"/>
              </a:lnSpc>
            </a:pPr>
            <a:r>
              <a:rPr lang="en-US" sz="900" b="0" strike="noStrike" spc="-1">
                <a:solidFill>
                  <a:srgbClr val="8B8B8B"/>
                </a:solidFill>
                <a:uFill>
                  <a:solidFill>
                    <a:srgbClr val="FFFFFF"/>
                  </a:solidFill>
                </a:uFill>
                <a:latin typeface="Trebuchet MS"/>
              </a:rPr>
              <a:t>CMPE 212 Introduction to Verilog</a:t>
            </a:r>
            <a:endParaRPr lang="en-US" sz="900" b="0" strike="noStrike" spc="-1">
              <a:solidFill>
                <a:srgbClr val="000000"/>
              </a:solidFill>
              <a:uFill>
                <a:solidFill>
                  <a:srgbClr val="FFFFFF"/>
                </a:solidFill>
              </a:uFill>
              <a:latin typeface="Times New Roman"/>
            </a:endParaRPr>
          </a:p>
        </p:txBody>
      </p:sp>
      <p:sp>
        <p:nvSpPr>
          <p:cNvPr id="6" name="Slide Number Placeholder 5"/>
          <p:cNvSpPr>
            <a:spLocks noGrp="1"/>
          </p:cNvSpPr>
          <p:nvPr>
            <p:ph type="sldNum" sz="quarter" idx="12"/>
          </p:nvPr>
        </p:nvSpPr>
        <p:spPr/>
        <p:txBody>
          <a:bodyPr/>
          <a:lstStyle/>
          <a:p>
            <a:pPr algn="r">
              <a:lnSpc>
                <a:spcPct val="100000"/>
              </a:lnSpc>
            </a:pPr>
            <a:fld id="{4149ECB9-6ECF-4F50-8B9E-C81909CE9BEA}" type="slidenum">
              <a:rPr lang="en-US" sz="900" b="0" strike="noStrike" spc="-1" smtClean="0">
                <a:solidFill>
                  <a:srgbClr val="90C226"/>
                </a:solidFill>
                <a:uFill>
                  <a:solidFill>
                    <a:srgbClr val="FFFFFF"/>
                  </a:solidFill>
                </a:uFill>
                <a:latin typeface="Trebuchet MS"/>
              </a:rPr>
              <a:t>‹#›</a:t>
            </a:fld>
            <a:endParaRPr lang="en-US" sz="900" b="0" strike="noStrike" spc="-1">
              <a:solidFill>
                <a:srgbClr val="000000"/>
              </a:solidFill>
              <a:uFill>
                <a:solidFill>
                  <a:srgbClr val="FFFFFF"/>
                </a:solidFill>
              </a:uFill>
              <a:latin typeface="Times New Roman"/>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501686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lgn="r">
              <a:lnSpc>
                <a:spcPct val="100000"/>
              </a:lnSpc>
            </a:pPr>
            <a:r>
              <a:rPr lang="en-US" sz="900" b="0" strike="noStrike" spc="-1">
                <a:solidFill>
                  <a:srgbClr val="8B8B8B"/>
                </a:solidFill>
                <a:uFill>
                  <a:solidFill>
                    <a:srgbClr val="FFFFFF"/>
                  </a:solidFill>
                </a:uFill>
                <a:latin typeface="Trebuchet MS"/>
              </a:rPr>
              <a:t>Fall2011</a:t>
            </a:r>
            <a:endParaRPr lang="en-US" sz="900" b="0" strike="noStrike" spc="-1">
              <a:solidFill>
                <a:srgbClr val="000000"/>
              </a:solidFill>
              <a:uFill>
                <a:solidFill>
                  <a:srgbClr val="FFFFFF"/>
                </a:solidFill>
              </a:uFill>
              <a:latin typeface="Times New Roman"/>
            </a:endParaRPr>
          </a:p>
        </p:txBody>
      </p:sp>
      <p:sp>
        <p:nvSpPr>
          <p:cNvPr id="5" name="Footer Placeholder 4"/>
          <p:cNvSpPr>
            <a:spLocks noGrp="1"/>
          </p:cNvSpPr>
          <p:nvPr>
            <p:ph type="ftr" sz="quarter" idx="11"/>
          </p:nvPr>
        </p:nvSpPr>
        <p:spPr/>
        <p:txBody>
          <a:bodyPr/>
          <a:lstStyle/>
          <a:p>
            <a:pPr>
              <a:lnSpc>
                <a:spcPct val="100000"/>
              </a:lnSpc>
            </a:pPr>
            <a:r>
              <a:rPr lang="en-US" sz="900" b="0" strike="noStrike" spc="-1">
                <a:solidFill>
                  <a:srgbClr val="8B8B8B"/>
                </a:solidFill>
                <a:uFill>
                  <a:solidFill>
                    <a:srgbClr val="FFFFFF"/>
                  </a:solidFill>
                </a:uFill>
                <a:latin typeface="Trebuchet MS"/>
              </a:rPr>
              <a:t>CMPE 212 Introduction to Verilog</a:t>
            </a:r>
            <a:endParaRPr lang="en-US" sz="900" b="0" strike="noStrike" spc="-1">
              <a:solidFill>
                <a:srgbClr val="000000"/>
              </a:solidFill>
              <a:uFill>
                <a:solidFill>
                  <a:srgbClr val="FFFFFF"/>
                </a:solidFill>
              </a:uFill>
              <a:latin typeface="Times New Roman"/>
            </a:endParaRPr>
          </a:p>
        </p:txBody>
      </p:sp>
      <p:sp>
        <p:nvSpPr>
          <p:cNvPr id="6" name="Slide Number Placeholder 5"/>
          <p:cNvSpPr>
            <a:spLocks noGrp="1"/>
          </p:cNvSpPr>
          <p:nvPr>
            <p:ph type="sldNum" sz="quarter" idx="12"/>
          </p:nvPr>
        </p:nvSpPr>
        <p:spPr/>
        <p:txBody>
          <a:bodyPr/>
          <a:lstStyle/>
          <a:p>
            <a:pPr algn="r">
              <a:lnSpc>
                <a:spcPct val="100000"/>
              </a:lnSpc>
            </a:pPr>
            <a:fld id="{4149ECB9-6ECF-4F50-8B9E-C81909CE9BEA}" type="slidenum">
              <a:rPr lang="en-US" sz="900" b="0" strike="noStrike" spc="-1" smtClean="0">
                <a:solidFill>
                  <a:srgbClr val="90C226"/>
                </a:solidFill>
                <a:uFill>
                  <a:solidFill>
                    <a:srgbClr val="FFFFFF"/>
                  </a:solidFill>
                </a:uFill>
                <a:latin typeface="Trebuchet MS"/>
              </a:rPr>
              <a:t>‹#›</a:t>
            </a:fld>
            <a:endParaRPr lang="en-US" sz="9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5955743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lgn="r">
              <a:lnSpc>
                <a:spcPct val="100000"/>
              </a:lnSpc>
            </a:pPr>
            <a:r>
              <a:rPr lang="en-US" sz="900" b="0" strike="noStrike" spc="-1">
                <a:solidFill>
                  <a:srgbClr val="8B8B8B"/>
                </a:solidFill>
                <a:uFill>
                  <a:solidFill>
                    <a:srgbClr val="FFFFFF"/>
                  </a:solidFill>
                </a:uFill>
                <a:latin typeface="Trebuchet MS"/>
              </a:rPr>
              <a:t>Fall2011</a:t>
            </a:r>
            <a:endParaRPr lang="en-US" sz="900" b="0" strike="noStrike" spc="-1">
              <a:solidFill>
                <a:srgbClr val="000000"/>
              </a:solidFill>
              <a:uFill>
                <a:solidFill>
                  <a:srgbClr val="FFFFFF"/>
                </a:solidFill>
              </a:uFill>
              <a:latin typeface="Times New Roman"/>
            </a:endParaRPr>
          </a:p>
        </p:txBody>
      </p:sp>
      <p:sp>
        <p:nvSpPr>
          <p:cNvPr id="5" name="Footer Placeholder 4"/>
          <p:cNvSpPr>
            <a:spLocks noGrp="1"/>
          </p:cNvSpPr>
          <p:nvPr>
            <p:ph type="ftr" sz="quarter" idx="11"/>
          </p:nvPr>
        </p:nvSpPr>
        <p:spPr/>
        <p:txBody>
          <a:bodyPr/>
          <a:lstStyle/>
          <a:p>
            <a:pPr>
              <a:lnSpc>
                <a:spcPct val="100000"/>
              </a:lnSpc>
            </a:pPr>
            <a:r>
              <a:rPr lang="en-US" sz="900" b="0" strike="noStrike" spc="-1">
                <a:solidFill>
                  <a:srgbClr val="8B8B8B"/>
                </a:solidFill>
                <a:uFill>
                  <a:solidFill>
                    <a:srgbClr val="FFFFFF"/>
                  </a:solidFill>
                </a:uFill>
                <a:latin typeface="Trebuchet MS"/>
              </a:rPr>
              <a:t>CMPE 212 Introduction to Verilog</a:t>
            </a:r>
            <a:endParaRPr lang="en-US" sz="900" b="0" strike="noStrike" spc="-1">
              <a:solidFill>
                <a:srgbClr val="000000"/>
              </a:solidFill>
              <a:uFill>
                <a:solidFill>
                  <a:srgbClr val="FFFFFF"/>
                </a:solidFill>
              </a:uFill>
              <a:latin typeface="Times New Roman"/>
            </a:endParaRPr>
          </a:p>
        </p:txBody>
      </p:sp>
      <p:sp>
        <p:nvSpPr>
          <p:cNvPr id="6" name="Slide Number Placeholder 5"/>
          <p:cNvSpPr>
            <a:spLocks noGrp="1"/>
          </p:cNvSpPr>
          <p:nvPr>
            <p:ph type="sldNum" sz="quarter" idx="12"/>
          </p:nvPr>
        </p:nvSpPr>
        <p:spPr/>
        <p:txBody>
          <a:bodyPr/>
          <a:lstStyle/>
          <a:p>
            <a:pPr algn="r">
              <a:lnSpc>
                <a:spcPct val="100000"/>
              </a:lnSpc>
            </a:pPr>
            <a:fld id="{4149ECB9-6ECF-4F50-8B9E-C81909CE9BEA}" type="slidenum">
              <a:rPr lang="en-US" sz="900" b="0" strike="noStrike" spc="-1" smtClean="0">
                <a:solidFill>
                  <a:srgbClr val="90C226"/>
                </a:solidFill>
                <a:uFill>
                  <a:solidFill>
                    <a:srgbClr val="FFFFFF"/>
                  </a:solidFill>
                </a:uFill>
                <a:latin typeface="Trebuchet MS"/>
              </a:rPr>
              <a:t>‹#›</a:t>
            </a:fld>
            <a:endParaRPr lang="en-US" sz="9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156238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lgn="r">
              <a:lnSpc>
                <a:spcPct val="100000"/>
              </a:lnSpc>
            </a:pPr>
            <a:r>
              <a:rPr lang="en-US" sz="900" b="0" strike="noStrike" spc="-1">
                <a:solidFill>
                  <a:srgbClr val="8B8B8B"/>
                </a:solidFill>
                <a:uFill>
                  <a:solidFill>
                    <a:srgbClr val="FFFFFF"/>
                  </a:solidFill>
                </a:uFill>
                <a:latin typeface="Trebuchet MS"/>
              </a:rPr>
              <a:t>Fall2011</a:t>
            </a:r>
            <a:endParaRPr lang="en-US" sz="900" b="0" strike="noStrike" spc="-1">
              <a:solidFill>
                <a:srgbClr val="000000"/>
              </a:solidFill>
              <a:uFill>
                <a:solidFill>
                  <a:srgbClr val="FFFFFF"/>
                </a:solidFill>
              </a:uFill>
              <a:latin typeface="Times New Roman"/>
            </a:endParaRPr>
          </a:p>
        </p:txBody>
      </p:sp>
      <p:sp>
        <p:nvSpPr>
          <p:cNvPr id="5" name="Footer Placeholder 4"/>
          <p:cNvSpPr>
            <a:spLocks noGrp="1"/>
          </p:cNvSpPr>
          <p:nvPr>
            <p:ph type="ftr" sz="quarter" idx="11"/>
          </p:nvPr>
        </p:nvSpPr>
        <p:spPr/>
        <p:txBody>
          <a:bodyPr/>
          <a:lstStyle/>
          <a:p>
            <a:pPr>
              <a:lnSpc>
                <a:spcPct val="100000"/>
              </a:lnSpc>
            </a:pPr>
            <a:r>
              <a:rPr lang="en-US" sz="900" b="0" strike="noStrike" spc="-1">
                <a:solidFill>
                  <a:srgbClr val="8B8B8B"/>
                </a:solidFill>
                <a:uFill>
                  <a:solidFill>
                    <a:srgbClr val="FFFFFF"/>
                  </a:solidFill>
                </a:uFill>
                <a:latin typeface="Trebuchet MS"/>
              </a:rPr>
              <a:t>CMPE 212 Introduction to Verilog</a:t>
            </a:r>
            <a:endParaRPr lang="en-US" sz="900" b="0" strike="noStrike" spc="-1">
              <a:solidFill>
                <a:srgbClr val="000000"/>
              </a:solidFill>
              <a:uFill>
                <a:solidFill>
                  <a:srgbClr val="FFFFFF"/>
                </a:solidFill>
              </a:uFill>
              <a:latin typeface="Times New Roman"/>
            </a:endParaRPr>
          </a:p>
        </p:txBody>
      </p:sp>
      <p:sp>
        <p:nvSpPr>
          <p:cNvPr id="6" name="Slide Number Placeholder 5"/>
          <p:cNvSpPr>
            <a:spLocks noGrp="1"/>
          </p:cNvSpPr>
          <p:nvPr>
            <p:ph type="sldNum" sz="quarter" idx="12"/>
          </p:nvPr>
        </p:nvSpPr>
        <p:spPr/>
        <p:txBody>
          <a:bodyPr/>
          <a:lstStyle/>
          <a:p>
            <a:pPr algn="r">
              <a:lnSpc>
                <a:spcPct val="100000"/>
              </a:lnSpc>
            </a:pPr>
            <a:fld id="{4149ECB9-6ECF-4F50-8B9E-C81909CE9BEA}" type="slidenum">
              <a:rPr lang="en-US" sz="900" b="0" strike="noStrike" spc="-1" smtClean="0">
                <a:solidFill>
                  <a:srgbClr val="90C226"/>
                </a:solidFill>
                <a:uFill>
                  <a:solidFill>
                    <a:srgbClr val="FFFFFF"/>
                  </a:solidFill>
                </a:uFill>
                <a:latin typeface="Trebuchet MS"/>
              </a:rPr>
              <a:t>‹#›</a:t>
            </a:fld>
            <a:endParaRPr lang="en-US" sz="9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3856925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lgn="r">
              <a:lnSpc>
                <a:spcPct val="100000"/>
              </a:lnSpc>
            </a:pPr>
            <a:r>
              <a:rPr lang="en-US" sz="900" b="0" strike="noStrike" spc="-1">
                <a:solidFill>
                  <a:srgbClr val="8B8B8B"/>
                </a:solidFill>
                <a:uFill>
                  <a:solidFill>
                    <a:srgbClr val="FFFFFF"/>
                  </a:solidFill>
                </a:uFill>
                <a:latin typeface="Trebuchet MS"/>
              </a:rPr>
              <a:t>Fall2011</a:t>
            </a:r>
            <a:endParaRPr lang="en-US" sz="900" b="0" strike="noStrike" spc="-1">
              <a:solidFill>
                <a:srgbClr val="000000"/>
              </a:solidFill>
              <a:uFill>
                <a:solidFill>
                  <a:srgbClr val="FFFFFF"/>
                </a:solidFill>
              </a:uFill>
              <a:latin typeface="Times New Roman"/>
            </a:endParaRPr>
          </a:p>
        </p:txBody>
      </p:sp>
      <p:sp>
        <p:nvSpPr>
          <p:cNvPr id="5" name="Footer Placeholder 4"/>
          <p:cNvSpPr>
            <a:spLocks noGrp="1"/>
          </p:cNvSpPr>
          <p:nvPr>
            <p:ph type="ftr" sz="quarter" idx="11"/>
          </p:nvPr>
        </p:nvSpPr>
        <p:spPr/>
        <p:txBody>
          <a:bodyPr/>
          <a:lstStyle/>
          <a:p>
            <a:pPr>
              <a:lnSpc>
                <a:spcPct val="100000"/>
              </a:lnSpc>
            </a:pPr>
            <a:r>
              <a:rPr lang="en-US" sz="900" b="0" strike="noStrike" spc="-1">
                <a:solidFill>
                  <a:srgbClr val="8B8B8B"/>
                </a:solidFill>
                <a:uFill>
                  <a:solidFill>
                    <a:srgbClr val="FFFFFF"/>
                  </a:solidFill>
                </a:uFill>
                <a:latin typeface="Trebuchet MS"/>
              </a:rPr>
              <a:t>CMPE 212 Introduction to Verilog</a:t>
            </a:r>
            <a:endParaRPr lang="en-US" sz="900" b="0" strike="noStrike" spc="-1">
              <a:solidFill>
                <a:srgbClr val="000000"/>
              </a:solidFill>
              <a:uFill>
                <a:solidFill>
                  <a:srgbClr val="FFFFFF"/>
                </a:solidFill>
              </a:uFill>
              <a:latin typeface="Times New Roman"/>
            </a:endParaRPr>
          </a:p>
        </p:txBody>
      </p:sp>
      <p:sp>
        <p:nvSpPr>
          <p:cNvPr id="6" name="Slide Number Placeholder 5"/>
          <p:cNvSpPr>
            <a:spLocks noGrp="1"/>
          </p:cNvSpPr>
          <p:nvPr>
            <p:ph type="sldNum" sz="quarter" idx="12"/>
          </p:nvPr>
        </p:nvSpPr>
        <p:spPr/>
        <p:txBody>
          <a:bodyPr/>
          <a:lstStyle/>
          <a:p>
            <a:pPr algn="r">
              <a:lnSpc>
                <a:spcPct val="100000"/>
              </a:lnSpc>
            </a:pPr>
            <a:fld id="{4149ECB9-6ECF-4F50-8B9E-C81909CE9BEA}" type="slidenum">
              <a:rPr lang="en-US" sz="900" b="0" strike="noStrike" spc="-1" smtClean="0">
                <a:solidFill>
                  <a:srgbClr val="90C226"/>
                </a:solidFill>
                <a:uFill>
                  <a:solidFill>
                    <a:srgbClr val="FFFFFF"/>
                  </a:solidFill>
                </a:uFill>
                <a:latin typeface="Trebuchet MS"/>
              </a:rPr>
              <a:t>‹#›</a:t>
            </a:fld>
            <a:endParaRPr lang="en-US" sz="9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1951616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lgn="r">
              <a:lnSpc>
                <a:spcPct val="100000"/>
              </a:lnSpc>
            </a:pPr>
            <a:r>
              <a:rPr lang="en-US" sz="900" b="0" strike="noStrike" spc="-1">
                <a:solidFill>
                  <a:srgbClr val="8B8B8B"/>
                </a:solidFill>
                <a:uFill>
                  <a:solidFill>
                    <a:srgbClr val="FFFFFF"/>
                  </a:solidFill>
                </a:uFill>
                <a:latin typeface="Trebuchet MS"/>
              </a:rPr>
              <a:t>Fall2011</a:t>
            </a:r>
            <a:endParaRPr lang="en-US" sz="900" b="0" strike="noStrike" spc="-1">
              <a:solidFill>
                <a:srgbClr val="000000"/>
              </a:solidFill>
              <a:uFill>
                <a:solidFill>
                  <a:srgbClr val="FFFFFF"/>
                </a:solidFill>
              </a:uFill>
              <a:latin typeface="Times New Roman"/>
            </a:endParaRPr>
          </a:p>
        </p:txBody>
      </p:sp>
      <p:sp>
        <p:nvSpPr>
          <p:cNvPr id="5" name="Footer Placeholder 4"/>
          <p:cNvSpPr>
            <a:spLocks noGrp="1"/>
          </p:cNvSpPr>
          <p:nvPr>
            <p:ph type="ftr" sz="quarter" idx="11"/>
          </p:nvPr>
        </p:nvSpPr>
        <p:spPr/>
        <p:txBody>
          <a:bodyPr/>
          <a:lstStyle/>
          <a:p>
            <a:pPr>
              <a:lnSpc>
                <a:spcPct val="100000"/>
              </a:lnSpc>
            </a:pPr>
            <a:r>
              <a:rPr lang="en-US" sz="900" b="0" strike="noStrike" spc="-1">
                <a:solidFill>
                  <a:srgbClr val="8B8B8B"/>
                </a:solidFill>
                <a:uFill>
                  <a:solidFill>
                    <a:srgbClr val="FFFFFF"/>
                  </a:solidFill>
                </a:uFill>
                <a:latin typeface="Trebuchet MS"/>
              </a:rPr>
              <a:t>CMPE 212 Introduction to Verilog</a:t>
            </a:r>
            <a:endParaRPr lang="en-US" sz="900" b="0" strike="noStrike" spc="-1">
              <a:solidFill>
                <a:srgbClr val="000000"/>
              </a:solidFill>
              <a:uFill>
                <a:solidFill>
                  <a:srgbClr val="FFFFFF"/>
                </a:solidFill>
              </a:uFill>
              <a:latin typeface="Times New Roman"/>
            </a:endParaRPr>
          </a:p>
        </p:txBody>
      </p:sp>
      <p:sp>
        <p:nvSpPr>
          <p:cNvPr id="6" name="Slide Number Placeholder 5"/>
          <p:cNvSpPr>
            <a:spLocks noGrp="1"/>
          </p:cNvSpPr>
          <p:nvPr>
            <p:ph type="sldNum" sz="quarter" idx="12"/>
          </p:nvPr>
        </p:nvSpPr>
        <p:spPr/>
        <p:txBody>
          <a:bodyPr/>
          <a:lstStyle/>
          <a:p>
            <a:pPr algn="r">
              <a:lnSpc>
                <a:spcPct val="100000"/>
              </a:lnSpc>
            </a:pPr>
            <a:fld id="{4149ECB9-6ECF-4F50-8B9E-C81909CE9BEA}" type="slidenum">
              <a:rPr lang="en-US" sz="900" b="0" strike="noStrike" spc="-1" smtClean="0">
                <a:solidFill>
                  <a:srgbClr val="90C226"/>
                </a:solidFill>
                <a:uFill>
                  <a:solidFill>
                    <a:srgbClr val="FFFFFF"/>
                  </a:solidFill>
                </a:uFill>
                <a:latin typeface="Trebuchet MS"/>
              </a:rPr>
              <a:t>‹#›</a:t>
            </a:fld>
            <a:endParaRPr lang="en-US" sz="9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278833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lgn="r">
              <a:lnSpc>
                <a:spcPct val="100000"/>
              </a:lnSpc>
            </a:pPr>
            <a:r>
              <a:rPr lang="en-US" sz="900" b="0" strike="noStrike" spc="-1">
                <a:solidFill>
                  <a:srgbClr val="8B8B8B"/>
                </a:solidFill>
                <a:uFill>
                  <a:solidFill>
                    <a:srgbClr val="FFFFFF"/>
                  </a:solidFill>
                </a:uFill>
                <a:latin typeface="Trebuchet MS"/>
              </a:rPr>
              <a:t>Fall2011</a:t>
            </a:r>
            <a:endParaRPr lang="en-US" sz="900" b="0" strike="noStrike" spc="-1">
              <a:solidFill>
                <a:srgbClr val="000000"/>
              </a:solidFill>
              <a:uFill>
                <a:solidFill>
                  <a:srgbClr val="FFFFFF"/>
                </a:solidFill>
              </a:uFill>
              <a:latin typeface="Times New Roman"/>
            </a:endParaRPr>
          </a:p>
        </p:txBody>
      </p:sp>
      <p:sp>
        <p:nvSpPr>
          <p:cNvPr id="6" name="Footer Placeholder 5"/>
          <p:cNvSpPr>
            <a:spLocks noGrp="1"/>
          </p:cNvSpPr>
          <p:nvPr>
            <p:ph type="ftr" sz="quarter" idx="11"/>
          </p:nvPr>
        </p:nvSpPr>
        <p:spPr/>
        <p:txBody>
          <a:bodyPr/>
          <a:lstStyle/>
          <a:p>
            <a:pPr>
              <a:lnSpc>
                <a:spcPct val="100000"/>
              </a:lnSpc>
            </a:pPr>
            <a:r>
              <a:rPr lang="en-US" sz="900" b="0" strike="noStrike" spc="-1">
                <a:solidFill>
                  <a:srgbClr val="8B8B8B"/>
                </a:solidFill>
                <a:uFill>
                  <a:solidFill>
                    <a:srgbClr val="FFFFFF"/>
                  </a:solidFill>
                </a:uFill>
                <a:latin typeface="Trebuchet MS"/>
              </a:rPr>
              <a:t>CMPE 212 Introduction to Verilog</a:t>
            </a:r>
            <a:endParaRPr lang="en-US" sz="900" b="0" strike="noStrike" spc="-1">
              <a:solidFill>
                <a:srgbClr val="000000"/>
              </a:solidFill>
              <a:uFill>
                <a:solidFill>
                  <a:srgbClr val="FFFFFF"/>
                </a:solidFill>
              </a:uFill>
              <a:latin typeface="Times New Roman"/>
            </a:endParaRPr>
          </a:p>
        </p:txBody>
      </p:sp>
      <p:sp>
        <p:nvSpPr>
          <p:cNvPr id="7" name="Slide Number Placeholder 6"/>
          <p:cNvSpPr>
            <a:spLocks noGrp="1"/>
          </p:cNvSpPr>
          <p:nvPr>
            <p:ph type="sldNum" sz="quarter" idx="12"/>
          </p:nvPr>
        </p:nvSpPr>
        <p:spPr/>
        <p:txBody>
          <a:bodyPr/>
          <a:lstStyle/>
          <a:p>
            <a:pPr algn="r">
              <a:lnSpc>
                <a:spcPct val="100000"/>
              </a:lnSpc>
            </a:pPr>
            <a:fld id="{4149ECB9-6ECF-4F50-8B9E-C81909CE9BEA}" type="slidenum">
              <a:rPr lang="en-US" sz="900" b="0" strike="noStrike" spc="-1" smtClean="0">
                <a:solidFill>
                  <a:srgbClr val="90C226"/>
                </a:solidFill>
                <a:uFill>
                  <a:solidFill>
                    <a:srgbClr val="FFFFFF"/>
                  </a:solidFill>
                </a:uFill>
                <a:latin typeface="Trebuchet MS"/>
              </a:rPr>
              <a:t>‹#›</a:t>
            </a:fld>
            <a:endParaRPr lang="en-US" sz="9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1800160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lgn="r">
              <a:lnSpc>
                <a:spcPct val="100000"/>
              </a:lnSpc>
            </a:pPr>
            <a:r>
              <a:rPr lang="en-US" sz="900" b="0" strike="noStrike" spc="-1">
                <a:solidFill>
                  <a:srgbClr val="8B8B8B"/>
                </a:solidFill>
                <a:uFill>
                  <a:solidFill>
                    <a:srgbClr val="FFFFFF"/>
                  </a:solidFill>
                </a:uFill>
                <a:latin typeface="Trebuchet MS"/>
              </a:rPr>
              <a:t>Fall2011</a:t>
            </a:r>
            <a:endParaRPr lang="en-US" sz="900" b="0" strike="noStrike" spc="-1">
              <a:solidFill>
                <a:srgbClr val="000000"/>
              </a:solidFill>
              <a:uFill>
                <a:solidFill>
                  <a:srgbClr val="FFFFFF"/>
                </a:solidFill>
              </a:uFill>
              <a:latin typeface="Times New Roman"/>
            </a:endParaRPr>
          </a:p>
        </p:txBody>
      </p:sp>
      <p:sp>
        <p:nvSpPr>
          <p:cNvPr id="8" name="Footer Placeholder 7"/>
          <p:cNvSpPr>
            <a:spLocks noGrp="1"/>
          </p:cNvSpPr>
          <p:nvPr>
            <p:ph type="ftr" sz="quarter" idx="11"/>
          </p:nvPr>
        </p:nvSpPr>
        <p:spPr/>
        <p:txBody>
          <a:bodyPr/>
          <a:lstStyle/>
          <a:p>
            <a:pPr>
              <a:lnSpc>
                <a:spcPct val="100000"/>
              </a:lnSpc>
            </a:pPr>
            <a:r>
              <a:rPr lang="en-US" sz="900" b="0" strike="noStrike" spc="-1">
                <a:solidFill>
                  <a:srgbClr val="8B8B8B"/>
                </a:solidFill>
                <a:uFill>
                  <a:solidFill>
                    <a:srgbClr val="FFFFFF"/>
                  </a:solidFill>
                </a:uFill>
                <a:latin typeface="Trebuchet MS"/>
              </a:rPr>
              <a:t>CMPE 212 Introduction to Verilog</a:t>
            </a:r>
            <a:endParaRPr lang="en-US" sz="900" b="0" strike="noStrike" spc="-1">
              <a:solidFill>
                <a:srgbClr val="000000"/>
              </a:solidFill>
              <a:uFill>
                <a:solidFill>
                  <a:srgbClr val="FFFFFF"/>
                </a:solidFill>
              </a:uFill>
              <a:latin typeface="Times New Roman"/>
            </a:endParaRPr>
          </a:p>
        </p:txBody>
      </p:sp>
      <p:sp>
        <p:nvSpPr>
          <p:cNvPr id="9" name="Slide Number Placeholder 8"/>
          <p:cNvSpPr>
            <a:spLocks noGrp="1"/>
          </p:cNvSpPr>
          <p:nvPr>
            <p:ph type="sldNum" sz="quarter" idx="12"/>
          </p:nvPr>
        </p:nvSpPr>
        <p:spPr/>
        <p:txBody>
          <a:bodyPr/>
          <a:lstStyle/>
          <a:p>
            <a:pPr algn="r">
              <a:lnSpc>
                <a:spcPct val="100000"/>
              </a:lnSpc>
            </a:pPr>
            <a:fld id="{4149ECB9-6ECF-4F50-8B9E-C81909CE9BEA}" type="slidenum">
              <a:rPr lang="en-US" sz="900" b="0" strike="noStrike" spc="-1" smtClean="0">
                <a:solidFill>
                  <a:srgbClr val="90C226"/>
                </a:solidFill>
                <a:uFill>
                  <a:solidFill>
                    <a:srgbClr val="FFFFFF"/>
                  </a:solidFill>
                </a:uFill>
                <a:latin typeface="Trebuchet MS"/>
              </a:rPr>
              <a:t>‹#›</a:t>
            </a:fld>
            <a:endParaRPr lang="en-US" sz="9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3511257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94796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r">
              <a:lnSpc>
                <a:spcPct val="100000"/>
              </a:lnSpc>
            </a:pPr>
            <a:r>
              <a:rPr lang="en-US" sz="900" b="0" strike="noStrike" spc="-1">
                <a:solidFill>
                  <a:srgbClr val="8B8B8B"/>
                </a:solidFill>
                <a:uFill>
                  <a:solidFill>
                    <a:srgbClr val="FFFFFF"/>
                  </a:solidFill>
                </a:uFill>
                <a:latin typeface="Trebuchet MS"/>
              </a:rPr>
              <a:t>Fall2011</a:t>
            </a:r>
            <a:endParaRPr lang="en-US" sz="900" b="0" strike="noStrike" spc="-1">
              <a:solidFill>
                <a:srgbClr val="000000"/>
              </a:solidFill>
              <a:uFill>
                <a:solidFill>
                  <a:srgbClr val="FFFFFF"/>
                </a:solidFill>
              </a:uFill>
              <a:latin typeface="Times New Roman"/>
            </a:endParaRPr>
          </a:p>
        </p:txBody>
      </p:sp>
      <p:sp>
        <p:nvSpPr>
          <p:cNvPr id="3" name="Footer Placeholder 2"/>
          <p:cNvSpPr>
            <a:spLocks noGrp="1"/>
          </p:cNvSpPr>
          <p:nvPr>
            <p:ph type="ftr" sz="quarter" idx="11"/>
          </p:nvPr>
        </p:nvSpPr>
        <p:spPr/>
        <p:txBody>
          <a:bodyPr/>
          <a:lstStyle/>
          <a:p>
            <a:pPr>
              <a:lnSpc>
                <a:spcPct val="100000"/>
              </a:lnSpc>
            </a:pPr>
            <a:r>
              <a:rPr lang="en-US" sz="900" b="0" strike="noStrike" spc="-1">
                <a:solidFill>
                  <a:srgbClr val="8B8B8B"/>
                </a:solidFill>
                <a:uFill>
                  <a:solidFill>
                    <a:srgbClr val="FFFFFF"/>
                  </a:solidFill>
                </a:uFill>
                <a:latin typeface="Trebuchet MS"/>
              </a:rPr>
              <a:t>CMPE 212 Introduction to Verilog</a:t>
            </a:r>
            <a:endParaRPr lang="en-US" sz="900" b="0" strike="noStrike" spc="-1">
              <a:solidFill>
                <a:srgbClr val="000000"/>
              </a:solidFill>
              <a:uFill>
                <a:solidFill>
                  <a:srgbClr val="FFFFFF"/>
                </a:solidFill>
              </a:uFill>
              <a:latin typeface="Times New Roman"/>
            </a:endParaRPr>
          </a:p>
        </p:txBody>
      </p:sp>
      <p:sp>
        <p:nvSpPr>
          <p:cNvPr id="4" name="Slide Number Placeholder 3"/>
          <p:cNvSpPr>
            <a:spLocks noGrp="1"/>
          </p:cNvSpPr>
          <p:nvPr>
            <p:ph type="sldNum" sz="quarter" idx="12"/>
          </p:nvPr>
        </p:nvSpPr>
        <p:spPr/>
        <p:txBody>
          <a:bodyPr/>
          <a:lstStyle/>
          <a:p>
            <a:pPr algn="r">
              <a:lnSpc>
                <a:spcPct val="100000"/>
              </a:lnSpc>
            </a:pPr>
            <a:fld id="{4149ECB9-6ECF-4F50-8B9E-C81909CE9BEA}" type="slidenum">
              <a:rPr lang="en-US" sz="900" b="0" strike="noStrike" spc="-1" smtClean="0">
                <a:solidFill>
                  <a:srgbClr val="90C226"/>
                </a:solidFill>
                <a:uFill>
                  <a:solidFill>
                    <a:srgbClr val="FFFFFF"/>
                  </a:solidFill>
                </a:uFill>
                <a:latin typeface="Trebuchet MS"/>
              </a:rPr>
              <a:t>‹#›</a:t>
            </a:fld>
            <a:endParaRPr lang="en-US" sz="9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3728856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lgn="r">
              <a:lnSpc>
                <a:spcPct val="100000"/>
              </a:lnSpc>
            </a:pPr>
            <a:r>
              <a:rPr lang="en-US" sz="900" b="0" strike="noStrike" spc="-1">
                <a:solidFill>
                  <a:srgbClr val="8B8B8B"/>
                </a:solidFill>
                <a:uFill>
                  <a:solidFill>
                    <a:srgbClr val="FFFFFF"/>
                  </a:solidFill>
                </a:uFill>
                <a:latin typeface="Trebuchet MS"/>
              </a:rPr>
              <a:t>Fall2011</a:t>
            </a:r>
            <a:endParaRPr lang="en-US" sz="900" b="0" strike="noStrike" spc="-1">
              <a:solidFill>
                <a:srgbClr val="000000"/>
              </a:solidFill>
              <a:uFill>
                <a:solidFill>
                  <a:srgbClr val="FFFFFF"/>
                </a:solidFill>
              </a:uFill>
              <a:latin typeface="Times New Roman"/>
            </a:endParaRPr>
          </a:p>
        </p:txBody>
      </p:sp>
      <p:sp>
        <p:nvSpPr>
          <p:cNvPr id="6" name="Footer Placeholder 5"/>
          <p:cNvSpPr>
            <a:spLocks noGrp="1"/>
          </p:cNvSpPr>
          <p:nvPr>
            <p:ph type="ftr" sz="quarter" idx="11"/>
          </p:nvPr>
        </p:nvSpPr>
        <p:spPr/>
        <p:txBody>
          <a:bodyPr/>
          <a:lstStyle/>
          <a:p>
            <a:pPr>
              <a:lnSpc>
                <a:spcPct val="100000"/>
              </a:lnSpc>
            </a:pPr>
            <a:r>
              <a:rPr lang="en-US" sz="900" b="0" strike="noStrike" spc="-1">
                <a:solidFill>
                  <a:srgbClr val="8B8B8B"/>
                </a:solidFill>
                <a:uFill>
                  <a:solidFill>
                    <a:srgbClr val="FFFFFF"/>
                  </a:solidFill>
                </a:uFill>
                <a:latin typeface="Trebuchet MS"/>
              </a:rPr>
              <a:t>CMPE 212 Introduction to Verilog</a:t>
            </a:r>
            <a:endParaRPr lang="en-US" sz="900" b="0" strike="noStrike" spc="-1">
              <a:solidFill>
                <a:srgbClr val="000000"/>
              </a:solidFill>
              <a:uFill>
                <a:solidFill>
                  <a:srgbClr val="FFFFFF"/>
                </a:solidFill>
              </a:uFill>
              <a:latin typeface="Times New Roman"/>
            </a:endParaRPr>
          </a:p>
        </p:txBody>
      </p:sp>
      <p:sp>
        <p:nvSpPr>
          <p:cNvPr id="7" name="Slide Number Placeholder 6"/>
          <p:cNvSpPr>
            <a:spLocks noGrp="1"/>
          </p:cNvSpPr>
          <p:nvPr>
            <p:ph type="sldNum" sz="quarter" idx="12"/>
          </p:nvPr>
        </p:nvSpPr>
        <p:spPr/>
        <p:txBody>
          <a:bodyPr/>
          <a:lstStyle/>
          <a:p>
            <a:pPr algn="r">
              <a:lnSpc>
                <a:spcPct val="100000"/>
              </a:lnSpc>
            </a:pPr>
            <a:fld id="{4149ECB9-6ECF-4F50-8B9E-C81909CE9BEA}" type="slidenum">
              <a:rPr lang="en-US" sz="900" b="0" strike="noStrike" spc="-1" smtClean="0">
                <a:solidFill>
                  <a:srgbClr val="90C226"/>
                </a:solidFill>
                <a:uFill>
                  <a:solidFill>
                    <a:srgbClr val="FFFFFF"/>
                  </a:solidFill>
                </a:uFill>
                <a:latin typeface="Trebuchet MS"/>
              </a:rPr>
              <a:t>‹#›</a:t>
            </a:fld>
            <a:endParaRPr lang="en-US" sz="9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3828114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lgn="r">
              <a:lnSpc>
                <a:spcPct val="100000"/>
              </a:lnSpc>
            </a:pPr>
            <a:r>
              <a:rPr lang="en-US" sz="900" b="0" strike="noStrike" spc="-1">
                <a:solidFill>
                  <a:srgbClr val="8B8B8B"/>
                </a:solidFill>
                <a:uFill>
                  <a:solidFill>
                    <a:srgbClr val="FFFFFF"/>
                  </a:solidFill>
                </a:uFill>
                <a:latin typeface="Trebuchet MS"/>
              </a:rPr>
              <a:t>Fall2011</a:t>
            </a:r>
            <a:endParaRPr lang="en-US" sz="900" b="0" strike="noStrike" spc="-1">
              <a:solidFill>
                <a:srgbClr val="000000"/>
              </a:solidFill>
              <a:uFill>
                <a:solidFill>
                  <a:srgbClr val="FFFFFF"/>
                </a:solidFill>
              </a:uFill>
              <a:latin typeface="Times New Roman"/>
            </a:endParaRPr>
          </a:p>
        </p:txBody>
      </p:sp>
      <p:sp>
        <p:nvSpPr>
          <p:cNvPr id="6" name="Footer Placeholder 5"/>
          <p:cNvSpPr>
            <a:spLocks noGrp="1"/>
          </p:cNvSpPr>
          <p:nvPr>
            <p:ph type="ftr" sz="quarter" idx="11"/>
          </p:nvPr>
        </p:nvSpPr>
        <p:spPr/>
        <p:txBody>
          <a:bodyPr/>
          <a:lstStyle/>
          <a:p>
            <a:pPr>
              <a:lnSpc>
                <a:spcPct val="100000"/>
              </a:lnSpc>
            </a:pPr>
            <a:r>
              <a:rPr lang="en-US" sz="900" b="0" strike="noStrike" spc="-1">
                <a:solidFill>
                  <a:srgbClr val="8B8B8B"/>
                </a:solidFill>
                <a:uFill>
                  <a:solidFill>
                    <a:srgbClr val="FFFFFF"/>
                  </a:solidFill>
                </a:uFill>
                <a:latin typeface="Trebuchet MS"/>
              </a:rPr>
              <a:t>CMPE 212 Introduction to Verilog</a:t>
            </a:r>
            <a:endParaRPr lang="en-US" sz="900" b="0" strike="noStrike" spc="-1">
              <a:solidFill>
                <a:srgbClr val="000000"/>
              </a:solidFill>
              <a:uFill>
                <a:solidFill>
                  <a:srgbClr val="FFFFFF"/>
                </a:solidFill>
              </a:uFill>
              <a:latin typeface="Times New Roman"/>
            </a:endParaRPr>
          </a:p>
        </p:txBody>
      </p:sp>
      <p:sp>
        <p:nvSpPr>
          <p:cNvPr id="7" name="Slide Number Placeholder 6"/>
          <p:cNvSpPr>
            <a:spLocks noGrp="1"/>
          </p:cNvSpPr>
          <p:nvPr>
            <p:ph type="sldNum" sz="quarter" idx="12"/>
          </p:nvPr>
        </p:nvSpPr>
        <p:spPr/>
        <p:txBody>
          <a:bodyPr/>
          <a:lstStyle/>
          <a:p>
            <a:pPr algn="r">
              <a:lnSpc>
                <a:spcPct val="100000"/>
              </a:lnSpc>
            </a:pPr>
            <a:fld id="{4149ECB9-6ECF-4F50-8B9E-C81909CE9BEA}" type="slidenum">
              <a:rPr lang="en-US" sz="900" b="0" strike="noStrike" spc="-1" smtClean="0">
                <a:solidFill>
                  <a:srgbClr val="90C226"/>
                </a:solidFill>
                <a:uFill>
                  <a:solidFill>
                    <a:srgbClr val="FFFFFF"/>
                  </a:solidFill>
                </a:uFill>
                <a:latin typeface="Trebuchet MS"/>
              </a:rPr>
              <a:t>‹#›</a:t>
            </a:fld>
            <a:endParaRPr lang="en-US" sz="9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3554869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lgn="r">
              <a:lnSpc>
                <a:spcPct val="100000"/>
              </a:lnSpc>
            </a:pPr>
            <a:r>
              <a:rPr lang="en-US" sz="900" b="0" strike="noStrike" spc="-1">
                <a:solidFill>
                  <a:srgbClr val="8B8B8B"/>
                </a:solidFill>
                <a:uFill>
                  <a:solidFill>
                    <a:srgbClr val="FFFFFF"/>
                  </a:solidFill>
                </a:uFill>
                <a:latin typeface="Trebuchet MS"/>
              </a:rPr>
              <a:t>Fall2011</a:t>
            </a:r>
            <a:endParaRPr lang="en-US" sz="900" b="0" strike="noStrike" spc="-1">
              <a:solidFill>
                <a:srgbClr val="000000"/>
              </a:solidFill>
              <a:uFill>
                <a:solidFill>
                  <a:srgbClr val="FFFFFF"/>
                </a:solidFill>
              </a:uFill>
              <a:latin typeface="Times New Roman"/>
            </a:endParaRP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lnSpc>
                <a:spcPct val="100000"/>
              </a:lnSpc>
            </a:pPr>
            <a:r>
              <a:rPr lang="en-US" sz="900" b="0" strike="noStrike" spc="-1">
                <a:solidFill>
                  <a:srgbClr val="8B8B8B"/>
                </a:solidFill>
                <a:uFill>
                  <a:solidFill>
                    <a:srgbClr val="FFFFFF"/>
                  </a:solidFill>
                </a:uFill>
                <a:latin typeface="Trebuchet MS"/>
              </a:rPr>
              <a:t>CMPE 212 Introduction to Verilog</a:t>
            </a:r>
            <a:endParaRPr lang="en-US" sz="900" b="0" strike="noStrike" spc="-1">
              <a:solidFill>
                <a:srgbClr val="000000"/>
              </a:solidFill>
              <a:uFill>
                <a:solidFill>
                  <a:srgbClr val="FFFFFF"/>
                </a:solidFill>
              </a:uFill>
              <a:latin typeface="Times New Roman"/>
            </a:endParaRP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lgn="r">
              <a:lnSpc>
                <a:spcPct val="100000"/>
              </a:lnSpc>
            </a:pPr>
            <a:fld id="{4149ECB9-6ECF-4F50-8B9E-C81909CE9BEA}" type="slidenum">
              <a:rPr lang="en-US" sz="900" b="0" strike="noStrike" spc="-1" smtClean="0">
                <a:solidFill>
                  <a:srgbClr val="90C226"/>
                </a:solidFill>
                <a:uFill>
                  <a:solidFill>
                    <a:srgbClr val="FFFFFF"/>
                  </a:solidFill>
                </a:uFill>
                <a:latin typeface="Trebuchet MS"/>
              </a:rPr>
              <a:t>‹#›</a:t>
            </a:fld>
            <a:endParaRPr lang="en-US" sz="9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2491760973"/>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 id="2147483718" r:id="rId15"/>
    <p:sldLayoutId id="214748371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ha26@umbc.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ankitb1@umbc.edu"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TextShape 1"/>
          <p:cNvSpPr txBox="1"/>
          <p:nvPr/>
        </p:nvSpPr>
        <p:spPr>
          <a:xfrm>
            <a:off x="107640" y="980640"/>
            <a:ext cx="7920360" cy="2599920"/>
          </a:xfrm>
          <a:prstGeom prst="rect">
            <a:avLst/>
          </a:prstGeom>
          <a:noFill/>
          <a:ln>
            <a:noFill/>
          </a:ln>
        </p:spPr>
        <p:txBody>
          <a:bodyPr anchor="b"/>
          <a:lstStyle/>
          <a:p>
            <a:pPr algn="ctr">
              <a:lnSpc>
                <a:spcPct val="100000"/>
              </a:lnSpc>
            </a:pPr>
            <a:r>
              <a:rPr lang="en-US" sz="2000" b="1" strike="noStrike" spc="-1" dirty="0">
                <a:solidFill>
                  <a:srgbClr val="90C226"/>
                </a:solidFill>
                <a:uFill>
                  <a:solidFill>
                    <a:srgbClr val="FFFFFF"/>
                  </a:solidFill>
                </a:uFill>
                <a:latin typeface="Trebuchet MS"/>
              </a:rPr>
              <a:t>University of Maryland Baltimore County</a:t>
            </a:r>
            <a:br>
              <a:rPr dirty="0"/>
            </a:br>
            <a:r>
              <a:rPr lang="en-US" sz="2000" b="1" strike="noStrike" spc="-1" dirty="0">
                <a:solidFill>
                  <a:srgbClr val="90C226"/>
                </a:solidFill>
                <a:uFill>
                  <a:solidFill>
                    <a:srgbClr val="FFFFFF"/>
                  </a:solidFill>
                </a:uFill>
                <a:latin typeface="Trebuchet MS"/>
              </a:rPr>
              <a:t>Department of Computer Science and Electrical Engineering</a:t>
            </a:r>
            <a:br>
              <a:rPr dirty="0"/>
            </a:br>
            <a:r>
              <a:rPr lang="en-US" sz="2000" b="0" strike="noStrike" spc="-1" dirty="0">
                <a:solidFill>
                  <a:srgbClr val="90C226"/>
                </a:solidFill>
                <a:uFill>
                  <a:solidFill>
                    <a:srgbClr val="FFFFFF"/>
                  </a:solidFill>
                </a:uFill>
                <a:latin typeface="Trebuchet MS"/>
              </a:rPr>
              <a:t> </a:t>
            </a:r>
            <a:br>
              <a:rPr dirty="0"/>
            </a:br>
            <a:r>
              <a:rPr lang="en-US" sz="2000" b="0" strike="noStrike" spc="-1" dirty="0">
                <a:solidFill>
                  <a:srgbClr val="90C226"/>
                </a:solidFill>
                <a:uFill>
                  <a:solidFill>
                    <a:srgbClr val="FFFFFF"/>
                  </a:solidFill>
                </a:uFill>
                <a:latin typeface="Trebuchet MS"/>
              </a:rPr>
              <a:t>CMPE 212</a:t>
            </a:r>
            <a:r>
              <a:rPr lang="en-US" sz="2000" b="1" strike="noStrike" spc="-1" dirty="0">
                <a:solidFill>
                  <a:srgbClr val="90C226"/>
                </a:solidFill>
                <a:uFill>
                  <a:solidFill>
                    <a:srgbClr val="FFFFFF"/>
                  </a:solidFill>
                </a:uFill>
                <a:latin typeface="Trebuchet MS"/>
              </a:rPr>
              <a:t> </a:t>
            </a:r>
            <a:r>
              <a:rPr lang="en-US" sz="2000" b="0" strike="noStrike" spc="-1" dirty="0">
                <a:solidFill>
                  <a:srgbClr val="90C226"/>
                </a:solidFill>
                <a:uFill>
                  <a:solidFill>
                    <a:srgbClr val="FFFFFF"/>
                  </a:solidFill>
                </a:uFill>
                <a:latin typeface="Trebuchet MS"/>
              </a:rPr>
              <a:t>Laboratory (Discussion 6)</a:t>
            </a:r>
            <a:endParaRPr lang="en-US" sz="2000" b="0" strike="noStrike" spc="-1" dirty="0">
              <a:solidFill>
                <a:srgbClr val="000000"/>
              </a:solidFill>
              <a:uFill>
                <a:solidFill>
                  <a:srgbClr val="FFFFFF"/>
                </a:solidFill>
              </a:uFill>
              <a:latin typeface="Trebuchet MS"/>
            </a:endParaRPr>
          </a:p>
        </p:txBody>
      </p:sp>
      <p:sp>
        <p:nvSpPr>
          <p:cNvPr id="114" name="TextShape 2"/>
          <p:cNvSpPr txBox="1"/>
          <p:nvPr/>
        </p:nvSpPr>
        <p:spPr>
          <a:xfrm>
            <a:off x="467640" y="3861000"/>
            <a:ext cx="8928720" cy="2952000"/>
          </a:xfrm>
          <a:prstGeom prst="rect">
            <a:avLst/>
          </a:prstGeom>
          <a:noFill/>
          <a:ln>
            <a:noFill/>
          </a:ln>
        </p:spPr>
        <p:txBody>
          <a:bodyPr>
            <a:normAutofit fontScale="92500" lnSpcReduction="10000"/>
          </a:bodyPr>
          <a:lstStyle/>
          <a:p>
            <a:pPr marL="109800">
              <a:lnSpc>
                <a:spcPct val="100000"/>
              </a:lnSpc>
              <a:spcBef>
                <a:spcPts val="1001"/>
              </a:spcBef>
            </a:pPr>
            <a:endParaRPr lang="en-US" sz="3200" b="0" strike="noStrike" spc="-1">
              <a:solidFill>
                <a:srgbClr val="000000"/>
              </a:solidFill>
              <a:uFill>
                <a:solidFill>
                  <a:srgbClr val="FFFFFF"/>
                </a:solidFill>
              </a:uFill>
              <a:latin typeface="Arial"/>
            </a:endParaRPr>
          </a:p>
          <a:p>
            <a:pPr>
              <a:lnSpc>
                <a:spcPct val="100000"/>
              </a:lnSpc>
              <a:spcBef>
                <a:spcPts val="1001"/>
              </a:spcBef>
            </a:pPr>
            <a:r>
              <a:rPr lang="en-US" sz="2400" b="0" strike="noStrike" spc="-1">
                <a:solidFill>
                  <a:srgbClr val="808080"/>
                </a:solidFill>
                <a:uFill>
                  <a:solidFill>
                    <a:srgbClr val="FFFFFF"/>
                  </a:solidFill>
                </a:uFill>
                <a:latin typeface="Trebuchet MS"/>
              </a:rPr>
              <a:t>Hasib Hasan </a:t>
            </a:r>
            <a:endParaRPr lang="en-US" sz="2400" b="0" strike="noStrike" spc="-1">
              <a:solidFill>
                <a:srgbClr val="000000"/>
              </a:solidFill>
              <a:uFill>
                <a:solidFill>
                  <a:srgbClr val="FFFFFF"/>
                </a:solidFill>
              </a:uFill>
              <a:latin typeface="Arial"/>
            </a:endParaRPr>
          </a:p>
          <a:p>
            <a:pPr marL="285840" indent="-285480">
              <a:lnSpc>
                <a:spcPct val="100000"/>
              </a:lnSpc>
              <a:spcBef>
                <a:spcPts val="1001"/>
              </a:spcBef>
              <a:buClr>
                <a:srgbClr val="90C226"/>
              </a:buClr>
              <a:buSzPct val="80000"/>
              <a:buFont typeface="Arial"/>
              <a:buChar char="•"/>
            </a:pPr>
            <a:r>
              <a:rPr lang="en-US" sz="1800" b="0" u="sng" strike="noStrike" spc="-1">
                <a:solidFill>
                  <a:srgbClr val="CCE49D"/>
                </a:solidFill>
                <a:uFill>
                  <a:solidFill>
                    <a:srgbClr val="FFFFFF"/>
                  </a:solidFill>
                </a:uFill>
                <a:latin typeface="Trebuchet MS"/>
                <a:hlinkClick r:id="rId3"/>
              </a:rPr>
              <a:t>ha26@umbc.edu</a:t>
            </a:r>
            <a:endParaRPr lang="en-US" sz="1800" b="0" strike="noStrike" spc="-1">
              <a:solidFill>
                <a:srgbClr val="000000"/>
              </a:solidFill>
              <a:uFill>
                <a:solidFill>
                  <a:srgbClr val="FFFFFF"/>
                </a:solidFill>
              </a:uFill>
              <a:latin typeface="Arial"/>
            </a:endParaRPr>
          </a:p>
          <a:p>
            <a:pPr>
              <a:lnSpc>
                <a:spcPct val="100000"/>
              </a:lnSpc>
              <a:spcBef>
                <a:spcPts val="1001"/>
              </a:spcBef>
            </a:pPr>
            <a:r>
              <a:rPr lang="en-US" sz="2200" b="0" strike="noStrike" spc="-1">
                <a:solidFill>
                  <a:srgbClr val="808080"/>
                </a:solidFill>
                <a:uFill>
                  <a:solidFill>
                    <a:srgbClr val="FFFFFF"/>
                  </a:solidFill>
                </a:uFill>
                <a:latin typeface="Trebuchet MS"/>
              </a:rPr>
              <a:t>Ankit Baingane </a:t>
            </a:r>
            <a:endParaRPr lang="en-US" sz="2200" b="0" strike="noStrike" spc="-1">
              <a:solidFill>
                <a:srgbClr val="000000"/>
              </a:solidFill>
              <a:uFill>
                <a:solidFill>
                  <a:srgbClr val="FFFFFF"/>
                </a:solidFill>
              </a:uFill>
              <a:latin typeface="Arial"/>
            </a:endParaRPr>
          </a:p>
          <a:p>
            <a:pPr marL="285840" indent="-285480">
              <a:lnSpc>
                <a:spcPct val="100000"/>
              </a:lnSpc>
              <a:spcBef>
                <a:spcPts val="1001"/>
              </a:spcBef>
              <a:buClr>
                <a:srgbClr val="90C226"/>
              </a:buClr>
              <a:buSzPct val="80000"/>
              <a:buFont typeface="Arial"/>
              <a:buChar char="•"/>
            </a:pPr>
            <a:r>
              <a:rPr lang="en-US" sz="1800" b="0" u="sng" strike="noStrike" spc="-1">
                <a:solidFill>
                  <a:srgbClr val="CCE49D"/>
                </a:solidFill>
                <a:uFill>
                  <a:solidFill>
                    <a:srgbClr val="FFFFFF"/>
                  </a:solidFill>
                </a:uFill>
                <a:latin typeface="Trebuchet MS"/>
                <a:hlinkClick r:id="rId4"/>
              </a:rPr>
              <a:t>ankitb1@umbc.edu</a:t>
            </a:r>
            <a:endParaRPr lang="en-US" sz="1800" b="0" strike="noStrike" spc="-1">
              <a:solidFill>
                <a:srgbClr val="000000"/>
              </a:solidFill>
              <a:uFill>
                <a:solidFill>
                  <a:srgbClr val="FFFFFF"/>
                </a:solidFill>
              </a:uFill>
              <a:latin typeface="Arial"/>
            </a:endParaRPr>
          </a:p>
          <a:p>
            <a:pPr>
              <a:lnSpc>
                <a:spcPct val="100000"/>
              </a:lnSpc>
              <a:spcBef>
                <a:spcPts val="1001"/>
              </a:spcBef>
            </a:pPr>
            <a:r>
              <a:rPr lang="en-US" sz="2200" b="0" strike="noStrike" spc="-1">
                <a:solidFill>
                  <a:srgbClr val="808080"/>
                </a:solidFill>
                <a:uFill>
                  <a:solidFill>
                    <a:srgbClr val="FFFFFF"/>
                  </a:solidFill>
                </a:uFill>
                <a:latin typeface="Trebuchet MS"/>
              </a:rPr>
              <a:t>Edward Hanson</a:t>
            </a:r>
            <a:endParaRPr lang="en-US" sz="2200" b="0" strike="noStrike" spc="-1">
              <a:solidFill>
                <a:srgbClr val="000000"/>
              </a:solidFill>
              <a:uFill>
                <a:solidFill>
                  <a:srgbClr val="FFFFFF"/>
                </a:solidFill>
              </a:uFill>
              <a:latin typeface="Arial"/>
            </a:endParaRPr>
          </a:p>
          <a:p>
            <a:pPr marL="285840" indent="-285480">
              <a:lnSpc>
                <a:spcPct val="100000"/>
              </a:lnSpc>
              <a:spcBef>
                <a:spcPts val="1001"/>
              </a:spcBef>
              <a:buClr>
                <a:srgbClr val="90C226"/>
              </a:buClr>
              <a:buSzPct val="80000"/>
              <a:buFont typeface="Arial"/>
              <a:buChar char="•"/>
            </a:pPr>
            <a:r>
              <a:rPr lang="en-US" sz="1800" b="0" u="sng" strike="noStrike" spc="-1">
                <a:solidFill>
                  <a:srgbClr val="C0E474"/>
                </a:solidFill>
                <a:uFill>
                  <a:solidFill>
                    <a:srgbClr val="FFFFFF"/>
                  </a:solidFill>
                </a:uFill>
                <a:latin typeface="Trebuchet MS"/>
              </a:rPr>
              <a:t>ehanson1@umbc.edu</a:t>
            </a:r>
            <a:endParaRPr lang="en-US" sz="1800" b="0" strike="noStrike" spc="-1">
              <a:solidFill>
                <a:srgbClr val="000000"/>
              </a:solidFill>
              <a:uFill>
                <a:solidFill>
                  <a:srgbClr val="FFFFFF"/>
                </a:solidFill>
              </a:uFill>
              <a:latin typeface="Arial"/>
            </a:endParaRPr>
          </a:p>
          <a:p>
            <a:pPr>
              <a:lnSpc>
                <a:spcPct val="100000"/>
              </a:lnSpc>
              <a:spcBef>
                <a:spcPts val="1001"/>
              </a:spcBef>
            </a:pPr>
            <a:endParaRPr lang="en-US" sz="1800" b="0" strike="noStrike" spc="-1">
              <a:solidFill>
                <a:srgbClr val="000000"/>
              </a:solidFill>
              <a:uFill>
                <a:solidFill>
                  <a:srgbClr val="FFFFFF"/>
                </a:solidFill>
              </a:uFill>
              <a:latin typeface="Arial"/>
            </a:endParaRPr>
          </a:p>
          <a:p>
            <a:pPr>
              <a:lnSpc>
                <a:spcPct val="100000"/>
              </a:lnSpc>
              <a:spcBef>
                <a:spcPts val="1001"/>
              </a:spcBef>
            </a:pPr>
            <a:endParaRPr lang="en-U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extShape 1"/>
          <p:cNvSpPr txBox="1"/>
          <p:nvPr/>
        </p:nvSpPr>
        <p:spPr>
          <a:xfrm>
            <a:off x="362160" y="287802"/>
            <a:ext cx="6842520" cy="1249450"/>
          </a:xfrm>
          <a:prstGeom prst="rect">
            <a:avLst/>
          </a:prstGeom>
          <a:noFill/>
          <a:ln>
            <a:noFill/>
          </a:ln>
        </p:spPr>
        <p:txBody>
          <a:bodyPr/>
          <a:lstStyle/>
          <a:p>
            <a:pPr>
              <a:lnSpc>
                <a:spcPct val="100000"/>
              </a:lnSpc>
            </a:pPr>
            <a:r>
              <a:rPr lang="en-US" sz="3600" spc="-1" dirty="0">
                <a:solidFill>
                  <a:srgbClr val="90C226"/>
                </a:solidFill>
                <a:uFill>
                  <a:solidFill>
                    <a:srgbClr val="FFFFFF"/>
                  </a:solidFill>
                </a:uFill>
                <a:latin typeface="Trebuchet MS"/>
              </a:rPr>
              <a:t>Minimization of Boolean Expression </a:t>
            </a:r>
            <a:r>
              <a:rPr lang="en-US" sz="3600" spc="-1" dirty="0">
                <a:solidFill>
                  <a:srgbClr val="90C226"/>
                </a:solidFill>
                <a:uFill>
                  <a:solidFill>
                    <a:srgbClr val="FFFFFF"/>
                  </a:solidFill>
                </a:uFill>
              </a:rPr>
              <a:t>using K-Map </a:t>
            </a:r>
            <a:endParaRPr lang="en-US" sz="3600" b="0" strike="noStrike" spc="-1" dirty="0">
              <a:solidFill>
                <a:srgbClr val="000000"/>
              </a:solidFill>
              <a:uFill>
                <a:solidFill>
                  <a:srgbClr val="FFFFFF"/>
                </a:solidFill>
              </a:uFill>
              <a:latin typeface="Trebuchet MS"/>
            </a:endParaRPr>
          </a:p>
        </p:txBody>
      </p:sp>
      <p:sp>
        <p:nvSpPr>
          <p:cNvPr id="116" name="TextShape 2"/>
          <p:cNvSpPr txBox="1"/>
          <p:nvPr/>
        </p:nvSpPr>
        <p:spPr>
          <a:xfrm>
            <a:off x="15352" y="1537252"/>
            <a:ext cx="7536136" cy="4453230"/>
          </a:xfrm>
          <a:prstGeom prst="rect">
            <a:avLst/>
          </a:prstGeom>
          <a:noFill/>
          <a:ln>
            <a:noFill/>
          </a:ln>
        </p:spPr>
        <p:txBody>
          <a:bodyPr/>
          <a:lstStyle/>
          <a:p>
            <a:pPr marL="343080" indent="-342720" algn="just">
              <a:lnSpc>
                <a:spcPct val="100000"/>
              </a:lnSpc>
              <a:spcBef>
                <a:spcPts val="1001"/>
              </a:spcBef>
              <a:buClr>
                <a:srgbClr val="90C226"/>
              </a:buClr>
              <a:buSzPct val="80000"/>
              <a:buFont typeface="Wingdings 3" charset="2"/>
              <a:buChar char=""/>
            </a:pPr>
            <a:r>
              <a:rPr lang="en-US" sz="2400" dirty="0"/>
              <a:t>Rules for making groups-</a:t>
            </a:r>
          </a:p>
          <a:p>
            <a:pPr marL="343080" indent="-342720" algn="just">
              <a:lnSpc>
                <a:spcPct val="100000"/>
              </a:lnSpc>
              <a:spcBef>
                <a:spcPts val="1001"/>
              </a:spcBef>
              <a:buClr>
                <a:srgbClr val="90C226"/>
              </a:buClr>
              <a:buSzPct val="80000"/>
              <a:buFont typeface="Wingdings 3" charset="2"/>
              <a:buChar char=""/>
            </a:pPr>
            <a:endParaRPr lang="en-US" sz="2400" dirty="0"/>
          </a:p>
          <a:p>
            <a:pPr marL="914760" lvl="2" algn="just">
              <a:spcBef>
                <a:spcPts val="1001"/>
              </a:spcBef>
              <a:buClr>
                <a:srgbClr val="90C226"/>
              </a:buClr>
              <a:buSzPct val="80000"/>
            </a:pPr>
            <a:endParaRPr lang="en-US" sz="2800" dirty="0"/>
          </a:p>
          <a:p>
            <a:pPr marL="914760" lvl="1" indent="-457200" algn="just">
              <a:spcBef>
                <a:spcPts val="1001"/>
              </a:spcBef>
              <a:buClr>
                <a:srgbClr val="90C226"/>
              </a:buClr>
              <a:buSzPct val="80000"/>
              <a:buFont typeface="Wingdings" panose="05000000000000000000" pitchFamily="2" charset="2"/>
              <a:buChar char="ü"/>
            </a:pPr>
            <a:endParaRPr lang="en-US" sz="2400" dirty="0"/>
          </a:p>
        </p:txBody>
      </p:sp>
      <p:pic>
        <p:nvPicPr>
          <p:cNvPr id="3" name="Picture 2">
            <a:extLst>
              <a:ext uri="{FF2B5EF4-FFF2-40B4-BE49-F238E27FC236}">
                <a16:creationId xmlns:a16="http://schemas.microsoft.com/office/drawing/2014/main" id="{98A3C967-F7C7-46D3-9889-DD18FA2956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6189" y="2084732"/>
            <a:ext cx="6578491" cy="4660624"/>
          </a:xfrm>
          <a:prstGeom prst="rect">
            <a:avLst/>
          </a:prstGeom>
        </p:spPr>
      </p:pic>
    </p:spTree>
    <p:extLst>
      <p:ext uri="{BB962C8B-B14F-4D97-AF65-F5344CB8AC3E}">
        <p14:creationId xmlns:p14="http://schemas.microsoft.com/office/powerpoint/2010/main" val="3931203219"/>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extShape 1"/>
          <p:cNvSpPr txBox="1"/>
          <p:nvPr/>
        </p:nvSpPr>
        <p:spPr>
          <a:xfrm>
            <a:off x="362160" y="287802"/>
            <a:ext cx="6842520" cy="1249450"/>
          </a:xfrm>
          <a:prstGeom prst="rect">
            <a:avLst/>
          </a:prstGeom>
          <a:noFill/>
          <a:ln>
            <a:noFill/>
          </a:ln>
        </p:spPr>
        <p:txBody>
          <a:bodyPr/>
          <a:lstStyle/>
          <a:p>
            <a:pPr>
              <a:lnSpc>
                <a:spcPct val="100000"/>
              </a:lnSpc>
            </a:pPr>
            <a:r>
              <a:rPr lang="en-US" sz="3600" spc="-1" dirty="0">
                <a:solidFill>
                  <a:srgbClr val="90C226"/>
                </a:solidFill>
                <a:uFill>
                  <a:solidFill>
                    <a:srgbClr val="FFFFFF"/>
                  </a:solidFill>
                </a:uFill>
                <a:latin typeface="Trebuchet MS"/>
              </a:rPr>
              <a:t>Minimization of Boolean Expression </a:t>
            </a:r>
            <a:r>
              <a:rPr lang="en-US" sz="3600" spc="-1" dirty="0">
                <a:solidFill>
                  <a:srgbClr val="90C226"/>
                </a:solidFill>
                <a:uFill>
                  <a:solidFill>
                    <a:srgbClr val="FFFFFF"/>
                  </a:solidFill>
                </a:uFill>
              </a:rPr>
              <a:t>using K-Map </a:t>
            </a:r>
            <a:endParaRPr lang="en-US" sz="3600" b="0" strike="noStrike" spc="-1" dirty="0">
              <a:solidFill>
                <a:srgbClr val="000000"/>
              </a:solidFill>
              <a:uFill>
                <a:solidFill>
                  <a:srgbClr val="FFFFFF"/>
                </a:solidFill>
              </a:uFill>
              <a:latin typeface="Trebuchet MS"/>
            </a:endParaRPr>
          </a:p>
        </p:txBody>
      </p:sp>
      <p:sp>
        <p:nvSpPr>
          <p:cNvPr id="116" name="TextShape 2"/>
          <p:cNvSpPr txBox="1"/>
          <p:nvPr/>
        </p:nvSpPr>
        <p:spPr>
          <a:xfrm>
            <a:off x="15352" y="1537252"/>
            <a:ext cx="7536136" cy="4453230"/>
          </a:xfrm>
          <a:prstGeom prst="rect">
            <a:avLst/>
          </a:prstGeom>
          <a:noFill/>
          <a:ln>
            <a:noFill/>
          </a:ln>
        </p:spPr>
        <p:txBody>
          <a:bodyPr/>
          <a:lstStyle/>
          <a:p>
            <a:pPr marL="343080" indent="-342720" algn="just">
              <a:lnSpc>
                <a:spcPct val="100000"/>
              </a:lnSpc>
              <a:spcBef>
                <a:spcPts val="1001"/>
              </a:spcBef>
              <a:buClr>
                <a:srgbClr val="90C226"/>
              </a:buClr>
              <a:buSzPct val="80000"/>
              <a:buFont typeface="Wingdings 3" charset="2"/>
              <a:buChar char=""/>
            </a:pPr>
            <a:r>
              <a:rPr lang="en-US" sz="2400" dirty="0"/>
              <a:t>Rules for making groups-</a:t>
            </a:r>
          </a:p>
          <a:p>
            <a:pPr marL="343080" indent="-342720" algn="just">
              <a:lnSpc>
                <a:spcPct val="100000"/>
              </a:lnSpc>
              <a:spcBef>
                <a:spcPts val="1001"/>
              </a:spcBef>
              <a:buClr>
                <a:srgbClr val="90C226"/>
              </a:buClr>
              <a:buSzPct val="80000"/>
              <a:buFont typeface="Wingdings 3" charset="2"/>
              <a:buChar char=""/>
            </a:pPr>
            <a:endParaRPr lang="en-US" sz="2400" dirty="0"/>
          </a:p>
          <a:p>
            <a:pPr marL="914760" lvl="2" algn="just">
              <a:spcBef>
                <a:spcPts val="1001"/>
              </a:spcBef>
              <a:buClr>
                <a:srgbClr val="90C226"/>
              </a:buClr>
              <a:buSzPct val="80000"/>
            </a:pPr>
            <a:endParaRPr lang="en-US" sz="2800" dirty="0"/>
          </a:p>
          <a:p>
            <a:pPr marL="914760" lvl="1" indent="-457200" algn="just">
              <a:spcBef>
                <a:spcPts val="1001"/>
              </a:spcBef>
              <a:buClr>
                <a:srgbClr val="90C226"/>
              </a:buClr>
              <a:buSzPct val="80000"/>
              <a:buFont typeface="Wingdings" panose="05000000000000000000" pitchFamily="2" charset="2"/>
              <a:buChar char="ü"/>
            </a:pPr>
            <a:endParaRPr lang="en-US" sz="2400" dirty="0"/>
          </a:p>
        </p:txBody>
      </p:sp>
      <p:pic>
        <p:nvPicPr>
          <p:cNvPr id="4" name="Picture 3">
            <a:extLst>
              <a:ext uri="{FF2B5EF4-FFF2-40B4-BE49-F238E27FC236}">
                <a16:creationId xmlns:a16="http://schemas.microsoft.com/office/drawing/2014/main" id="{42369D29-649B-4B99-9CE6-46199EE4F7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105" y="1914525"/>
            <a:ext cx="6505575" cy="4943475"/>
          </a:xfrm>
          <a:prstGeom prst="rect">
            <a:avLst/>
          </a:prstGeom>
        </p:spPr>
      </p:pic>
    </p:spTree>
    <p:extLst>
      <p:ext uri="{BB962C8B-B14F-4D97-AF65-F5344CB8AC3E}">
        <p14:creationId xmlns:p14="http://schemas.microsoft.com/office/powerpoint/2010/main" val="36945744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extShape 1"/>
          <p:cNvSpPr txBox="1"/>
          <p:nvPr/>
        </p:nvSpPr>
        <p:spPr>
          <a:xfrm>
            <a:off x="362160" y="287802"/>
            <a:ext cx="6842520" cy="1249450"/>
          </a:xfrm>
          <a:prstGeom prst="rect">
            <a:avLst/>
          </a:prstGeom>
          <a:noFill/>
          <a:ln>
            <a:noFill/>
          </a:ln>
        </p:spPr>
        <p:txBody>
          <a:bodyPr/>
          <a:lstStyle/>
          <a:p>
            <a:pPr>
              <a:lnSpc>
                <a:spcPct val="100000"/>
              </a:lnSpc>
            </a:pPr>
            <a:r>
              <a:rPr lang="en-US" sz="3600" spc="-1" dirty="0">
                <a:solidFill>
                  <a:srgbClr val="90C226"/>
                </a:solidFill>
                <a:uFill>
                  <a:solidFill>
                    <a:srgbClr val="FFFFFF"/>
                  </a:solidFill>
                </a:uFill>
                <a:latin typeface="Trebuchet MS"/>
              </a:rPr>
              <a:t>Minimization of Boolean Expression </a:t>
            </a:r>
            <a:r>
              <a:rPr lang="en-US" sz="3600" spc="-1" dirty="0">
                <a:solidFill>
                  <a:srgbClr val="90C226"/>
                </a:solidFill>
                <a:uFill>
                  <a:solidFill>
                    <a:srgbClr val="FFFFFF"/>
                  </a:solidFill>
                </a:uFill>
              </a:rPr>
              <a:t>using K-Map </a:t>
            </a:r>
            <a:endParaRPr lang="en-US" sz="3600" b="0" strike="noStrike" spc="-1" dirty="0">
              <a:solidFill>
                <a:srgbClr val="000000"/>
              </a:solidFill>
              <a:uFill>
                <a:solidFill>
                  <a:srgbClr val="FFFFFF"/>
                </a:solidFill>
              </a:uFill>
              <a:latin typeface="Trebuchet MS"/>
            </a:endParaRPr>
          </a:p>
        </p:txBody>
      </p:sp>
      <p:sp>
        <p:nvSpPr>
          <p:cNvPr id="116" name="TextShape 2"/>
          <p:cNvSpPr txBox="1"/>
          <p:nvPr/>
        </p:nvSpPr>
        <p:spPr>
          <a:xfrm>
            <a:off x="362160" y="1537252"/>
            <a:ext cx="7339453" cy="2186609"/>
          </a:xfrm>
          <a:prstGeom prst="rect">
            <a:avLst/>
          </a:prstGeom>
          <a:noFill/>
          <a:ln>
            <a:noFill/>
          </a:ln>
        </p:spPr>
        <p:txBody>
          <a:bodyPr/>
          <a:lstStyle/>
          <a:p>
            <a:pPr marL="343080" indent="-342720" algn="just">
              <a:lnSpc>
                <a:spcPct val="100000"/>
              </a:lnSpc>
              <a:spcBef>
                <a:spcPts val="1001"/>
              </a:spcBef>
              <a:buClr>
                <a:srgbClr val="90C226"/>
              </a:buClr>
              <a:buSzPct val="80000"/>
              <a:buFont typeface="Wingdings 3" charset="2"/>
              <a:buChar char=""/>
            </a:pPr>
            <a:r>
              <a:rPr lang="en-US" sz="2400" dirty="0"/>
              <a:t>Rules for making groups-</a:t>
            </a:r>
          </a:p>
          <a:p>
            <a:pPr marL="360" algn="just">
              <a:spcBef>
                <a:spcPts val="1001"/>
              </a:spcBef>
              <a:buClr>
                <a:srgbClr val="90C226"/>
              </a:buClr>
              <a:buSzPct val="80000"/>
            </a:pPr>
            <a:r>
              <a:rPr lang="en-US" sz="2800" dirty="0"/>
              <a:t>You can make groups with the top and the bottom cells as well as rightmost and the leftmost cells-</a:t>
            </a:r>
          </a:p>
          <a:p>
            <a:pPr marL="914760" lvl="1" indent="-457200" algn="just">
              <a:spcBef>
                <a:spcPts val="1001"/>
              </a:spcBef>
              <a:buClr>
                <a:srgbClr val="90C226"/>
              </a:buClr>
              <a:buSzPct val="80000"/>
              <a:buFont typeface="Wingdings" panose="05000000000000000000" pitchFamily="2" charset="2"/>
              <a:buChar char="ü"/>
            </a:pPr>
            <a:endParaRPr lang="en-US" sz="2400" dirty="0"/>
          </a:p>
        </p:txBody>
      </p:sp>
      <p:pic>
        <p:nvPicPr>
          <p:cNvPr id="3" name="Picture 2">
            <a:extLst>
              <a:ext uri="{FF2B5EF4-FFF2-40B4-BE49-F238E27FC236}">
                <a16:creationId xmlns:a16="http://schemas.microsoft.com/office/drawing/2014/main" id="{BC8B6BB1-A648-4774-A0B8-EB563F594B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6154" y="3441009"/>
            <a:ext cx="6043848" cy="3304347"/>
          </a:xfrm>
          <a:prstGeom prst="rect">
            <a:avLst/>
          </a:prstGeom>
        </p:spPr>
      </p:pic>
    </p:spTree>
    <p:extLst>
      <p:ext uri="{BB962C8B-B14F-4D97-AF65-F5344CB8AC3E}">
        <p14:creationId xmlns:p14="http://schemas.microsoft.com/office/powerpoint/2010/main" val="124897869"/>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extShape 1"/>
          <p:cNvSpPr txBox="1"/>
          <p:nvPr/>
        </p:nvSpPr>
        <p:spPr>
          <a:xfrm>
            <a:off x="362160" y="287802"/>
            <a:ext cx="6842520" cy="1249450"/>
          </a:xfrm>
          <a:prstGeom prst="rect">
            <a:avLst/>
          </a:prstGeom>
          <a:noFill/>
          <a:ln>
            <a:noFill/>
          </a:ln>
        </p:spPr>
        <p:txBody>
          <a:bodyPr/>
          <a:lstStyle/>
          <a:p>
            <a:pPr>
              <a:lnSpc>
                <a:spcPct val="100000"/>
              </a:lnSpc>
            </a:pPr>
            <a:r>
              <a:rPr lang="en-US" sz="3600" spc="-1" dirty="0">
                <a:solidFill>
                  <a:srgbClr val="90C226"/>
                </a:solidFill>
                <a:uFill>
                  <a:solidFill>
                    <a:srgbClr val="FFFFFF"/>
                  </a:solidFill>
                </a:uFill>
                <a:latin typeface="Trebuchet MS"/>
              </a:rPr>
              <a:t>Minimization of Boolean Expression </a:t>
            </a:r>
            <a:r>
              <a:rPr lang="en-US" sz="3600" spc="-1" dirty="0">
                <a:solidFill>
                  <a:srgbClr val="90C226"/>
                </a:solidFill>
                <a:uFill>
                  <a:solidFill>
                    <a:srgbClr val="FFFFFF"/>
                  </a:solidFill>
                </a:uFill>
              </a:rPr>
              <a:t>using K-Map </a:t>
            </a:r>
            <a:endParaRPr lang="en-US" sz="3600" b="0" strike="noStrike" spc="-1" dirty="0">
              <a:solidFill>
                <a:srgbClr val="000000"/>
              </a:solidFill>
              <a:uFill>
                <a:solidFill>
                  <a:srgbClr val="FFFFFF"/>
                </a:solidFill>
              </a:uFill>
              <a:latin typeface="Trebuchet MS"/>
            </a:endParaRPr>
          </a:p>
        </p:txBody>
      </p:sp>
      <p:sp>
        <p:nvSpPr>
          <p:cNvPr id="116" name="TextShape 2"/>
          <p:cNvSpPr txBox="1"/>
          <p:nvPr/>
        </p:nvSpPr>
        <p:spPr>
          <a:xfrm>
            <a:off x="362160" y="1537252"/>
            <a:ext cx="7816531" cy="5115339"/>
          </a:xfrm>
          <a:prstGeom prst="rect">
            <a:avLst/>
          </a:prstGeom>
          <a:noFill/>
          <a:ln>
            <a:noFill/>
          </a:ln>
        </p:spPr>
        <p:txBody>
          <a:bodyPr/>
          <a:lstStyle/>
          <a:p>
            <a:pPr marL="343080" indent="-342720" algn="just">
              <a:lnSpc>
                <a:spcPct val="100000"/>
              </a:lnSpc>
              <a:spcBef>
                <a:spcPts val="1001"/>
              </a:spcBef>
              <a:buClr>
                <a:srgbClr val="90C226"/>
              </a:buClr>
              <a:buSzPct val="80000"/>
              <a:buFont typeface="Wingdings 3" charset="2"/>
              <a:buChar char=""/>
            </a:pPr>
            <a:r>
              <a:rPr lang="en-US" sz="2000" dirty="0"/>
              <a:t>Lastly, find out the function from the groups you made-</a:t>
            </a:r>
          </a:p>
          <a:p>
            <a:pPr marL="285750" indent="-285750" algn="just">
              <a:buFont typeface="Arial" panose="020B0604020202020204" pitchFamily="34" charset="0"/>
              <a:buChar char="•"/>
            </a:pPr>
            <a:r>
              <a:rPr lang="en-US" dirty="0"/>
              <a:t>Express each group in terms of input variables by looking at the common variables seen in cell-labelling.</a:t>
            </a:r>
          </a:p>
          <a:p>
            <a:pPr marL="285750" indent="-285750" algn="just">
              <a:buFont typeface="Arial" panose="020B0604020202020204" pitchFamily="34" charset="0"/>
              <a:buChar char="•"/>
            </a:pPr>
            <a:r>
              <a:rPr lang="en-US" dirty="0"/>
              <a:t>All the 'ones' in the Group 1 of the K-map are present in the row for which A = 0. Thus they contain the variable A̅. Further these two 'ones' are present in adjacent columns which have only B term in common as indicated by the pink arrow in the figure. Hence the next term is B. This yields the product term corresponding to this group as A’B. Similarly the 'one' in the Group 2 of the K-map is present in the row for which A = 1. Further the variables corresponding to its column are B̅C̅. Thus one gets the overall product-term for this group as AB̅C̅.</a:t>
            </a:r>
          </a:p>
          <a:p>
            <a:pPr marL="343080" indent="-342720" algn="just">
              <a:lnSpc>
                <a:spcPct val="100000"/>
              </a:lnSpc>
              <a:spcBef>
                <a:spcPts val="1001"/>
              </a:spcBef>
              <a:buClr>
                <a:srgbClr val="90C226"/>
              </a:buClr>
              <a:buSzPct val="80000"/>
              <a:buFont typeface="Wingdings 3" charset="2"/>
              <a:buChar char=""/>
            </a:pPr>
            <a:endParaRPr lang="en-US" sz="2400" dirty="0"/>
          </a:p>
        </p:txBody>
      </p:sp>
      <p:pic>
        <p:nvPicPr>
          <p:cNvPr id="4" name="Picture 3">
            <a:extLst>
              <a:ext uri="{FF2B5EF4-FFF2-40B4-BE49-F238E27FC236}">
                <a16:creationId xmlns:a16="http://schemas.microsoft.com/office/drawing/2014/main" id="{EE1BD7C8-F9C2-41FF-BA6E-C0DA5AD958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864" y="4747591"/>
            <a:ext cx="3969388" cy="2014918"/>
          </a:xfrm>
          <a:prstGeom prst="rect">
            <a:avLst/>
          </a:prstGeom>
        </p:spPr>
      </p:pic>
      <p:sp>
        <p:nvSpPr>
          <p:cNvPr id="2" name="TextBox 1">
            <a:extLst>
              <a:ext uri="{FF2B5EF4-FFF2-40B4-BE49-F238E27FC236}">
                <a16:creationId xmlns:a16="http://schemas.microsoft.com/office/drawing/2014/main" id="{FD8C90B9-22E9-4B19-A1FF-50BAF600D24B}"/>
              </a:ext>
            </a:extLst>
          </p:cNvPr>
          <p:cNvSpPr txBox="1"/>
          <p:nvPr/>
        </p:nvSpPr>
        <p:spPr>
          <a:xfrm>
            <a:off x="4585253" y="5128591"/>
            <a:ext cx="4992014" cy="1292662"/>
          </a:xfrm>
          <a:prstGeom prst="rect">
            <a:avLst/>
          </a:prstGeom>
          <a:noFill/>
        </p:spPr>
        <p:txBody>
          <a:bodyPr wrap="square" rtlCol="0">
            <a:spAutoFit/>
          </a:bodyPr>
          <a:lstStyle/>
          <a:p>
            <a:r>
              <a:rPr lang="en-US" dirty="0"/>
              <a:t>Final expression:</a:t>
            </a:r>
          </a:p>
          <a:p>
            <a:r>
              <a:rPr lang="en-US" dirty="0"/>
              <a:t>Sum of all individual group’s expressions</a:t>
            </a:r>
          </a:p>
          <a:p>
            <a:endParaRPr lang="en-US" dirty="0"/>
          </a:p>
          <a:p>
            <a:r>
              <a:rPr lang="en-US" sz="2400" b="1" i="1" dirty="0"/>
              <a:t>Y= A’B + AB’C’</a:t>
            </a:r>
          </a:p>
        </p:txBody>
      </p:sp>
    </p:spTree>
    <p:extLst>
      <p:ext uri="{BB962C8B-B14F-4D97-AF65-F5344CB8AC3E}">
        <p14:creationId xmlns:p14="http://schemas.microsoft.com/office/powerpoint/2010/main" val="427821343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extShape 2"/>
          <p:cNvSpPr txBox="1"/>
          <p:nvPr/>
        </p:nvSpPr>
        <p:spPr>
          <a:xfrm>
            <a:off x="827640" y="1447920"/>
            <a:ext cx="7992360" cy="4571640"/>
          </a:xfrm>
          <a:prstGeom prst="rect">
            <a:avLst/>
          </a:prstGeom>
          <a:noFill/>
          <a:ln>
            <a:noFill/>
          </a:ln>
        </p:spPr>
        <p:txBody>
          <a:bodyPr>
            <a:normAutofit/>
          </a:bodyPr>
          <a:lstStyle/>
          <a:p>
            <a:pPr>
              <a:lnSpc>
                <a:spcPct val="100000"/>
              </a:lnSpc>
              <a:spcBef>
                <a:spcPts val="1001"/>
              </a:spcBef>
            </a:pPr>
            <a:endParaRPr lang="en-US" sz="1800" b="0" strike="noStrike" spc="-1">
              <a:solidFill>
                <a:srgbClr val="404040"/>
              </a:solidFill>
              <a:uFill>
                <a:solidFill>
                  <a:srgbClr val="FFFFFF"/>
                </a:solidFill>
              </a:uFill>
              <a:latin typeface="Trebuchet MS"/>
            </a:endParaRPr>
          </a:p>
          <a:p>
            <a:pPr>
              <a:lnSpc>
                <a:spcPct val="100000"/>
              </a:lnSpc>
              <a:spcBef>
                <a:spcPts val="1001"/>
              </a:spcBef>
            </a:pPr>
            <a:endParaRPr lang="en-US" sz="1800" b="0" strike="noStrike" spc="-1">
              <a:solidFill>
                <a:srgbClr val="404040"/>
              </a:solidFill>
              <a:uFill>
                <a:solidFill>
                  <a:srgbClr val="FFFFFF"/>
                </a:solidFill>
              </a:uFill>
              <a:latin typeface="Trebuchet MS"/>
            </a:endParaRPr>
          </a:p>
          <a:p>
            <a:pPr>
              <a:lnSpc>
                <a:spcPct val="100000"/>
              </a:lnSpc>
              <a:spcBef>
                <a:spcPts val="1001"/>
              </a:spcBef>
            </a:pPr>
            <a:endParaRPr lang="en-US" sz="1800" b="0" strike="noStrike" spc="-1">
              <a:solidFill>
                <a:srgbClr val="404040"/>
              </a:solidFill>
              <a:uFill>
                <a:solidFill>
                  <a:srgbClr val="FFFFFF"/>
                </a:solidFill>
              </a:uFill>
              <a:latin typeface="Trebuchet MS"/>
            </a:endParaRPr>
          </a:p>
        </p:txBody>
      </p:sp>
      <p:sp>
        <p:nvSpPr>
          <p:cNvPr id="163" name="CustomShape 3"/>
          <p:cNvSpPr/>
          <p:nvPr/>
        </p:nvSpPr>
        <p:spPr>
          <a:xfrm>
            <a:off x="2179800" y="3069000"/>
            <a:ext cx="4451400" cy="9133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5400" b="1" strike="noStrike" spc="-1">
                <a:solidFill>
                  <a:srgbClr val="3F7819"/>
                </a:solidFill>
                <a:uFill>
                  <a:solidFill>
                    <a:srgbClr val="FFFFFF"/>
                  </a:solidFill>
                </a:uFill>
                <a:latin typeface="Harrington"/>
              </a:rPr>
              <a:t>Questions?</a:t>
            </a:r>
            <a:endParaRPr lang="en-US" sz="5400"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299022508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extShape 1"/>
          <p:cNvSpPr txBox="1"/>
          <p:nvPr/>
        </p:nvSpPr>
        <p:spPr>
          <a:xfrm>
            <a:off x="362160" y="620640"/>
            <a:ext cx="6842520" cy="1320480"/>
          </a:xfrm>
          <a:prstGeom prst="rect">
            <a:avLst/>
          </a:prstGeom>
          <a:noFill/>
          <a:ln>
            <a:noFill/>
          </a:ln>
        </p:spPr>
        <p:txBody>
          <a:bodyPr/>
          <a:lstStyle/>
          <a:p>
            <a:pPr>
              <a:lnSpc>
                <a:spcPct val="100000"/>
              </a:lnSpc>
            </a:pPr>
            <a:r>
              <a:rPr lang="en-US" sz="3600" spc="-1" dirty="0">
                <a:solidFill>
                  <a:srgbClr val="90C226"/>
                </a:solidFill>
                <a:uFill>
                  <a:solidFill>
                    <a:srgbClr val="FFFFFF"/>
                  </a:solidFill>
                </a:uFill>
                <a:latin typeface="Trebuchet MS"/>
              </a:rPr>
              <a:t>Minimization of Boolean Expression </a:t>
            </a:r>
            <a:endParaRPr lang="en-US" sz="3600" b="0" strike="noStrike" spc="-1" dirty="0">
              <a:solidFill>
                <a:srgbClr val="000000"/>
              </a:solidFill>
              <a:uFill>
                <a:solidFill>
                  <a:srgbClr val="FFFFFF"/>
                </a:solidFill>
              </a:uFill>
              <a:latin typeface="Trebuchet MS"/>
            </a:endParaRPr>
          </a:p>
        </p:txBody>
      </p:sp>
      <p:sp>
        <p:nvSpPr>
          <p:cNvPr id="116" name="TextShape 2"/>
          <p:cNvSpPr txBox="1"/>
          <p:nvPr/>
        </p:nvSpPr>
        <p:spPr>
          <a:xfrm>
            <a:off x="362160" y="2133600"/>
            <a:ext cx="7017840" cy="3591840"/>
          </a:xfrm>
          <a:prstGeom prst="rect">
            <a:avLst/>
          </a:prstGeom>
          <a:noFill/>
          <a:ln>
            <a:noFill/>
          </a:ln>
        </p:spPr>
        <p:txBody>
          <a:bodyPr/>
          <a:lstStyle/>
          <a:p>
            <a:pPr marL="343080" indent="-342720" algn="just">
              <a:lnSpc>
                <a:spcPct val="100000"/>
              </a:lnSpc>
              <a:spcBef>
                <a:spcPts val="1001"/>
              </a:spcBef>
              <a:buClr>
                <a:srgbClr val="90C226"/>
              </a:buClr>
              <a:buSzPct val="80000"/>
              <a:buFont typeface="Wingdings 3" charset="2"/>
              <a:buChar char=""/>
            </a:pPr>
            <a:r>
              <a:rPr lang="en-US" sz="2400" dirty="0"/>
              <a:t>To reduce the number of logic gates needed to perform a particular logic operation.</a:t>
            </a:r>
          </a:p>
          <a:p>
            <a:pPr marL="800280" lvl="1" indent="-342720" algn="just">
              <a:spcBef>
                <a:spcPts val="1001"/>
              </a:spcBef>
              <a:buClr>
                <a:srgbClr val="90C226"/>
              </a:buClr>
              <a:buSzPct val="80000"/>
              <a:buFont typeface="Wingdings 3" charset="2"/>
              <a:buChar char=""/>
            </a:pPr>
            <a:r>
              <a:rPr lang="en-US" sz="2400" dirty="0"/>
              <a:t>Reduction of device size.</a:t>
            </a:r>
          </a:p>
          <a:p>
            <a:pPr marL="800280" lvl="1" indent="-342720" algn="just">
              <a:spcBef>
                <a:spcPts val="1001"/>
              </a:spcBef>
              <a:buClr>
                <a:srgbClr val="90C226"/>
              </a:buClr>
              <a:buSzPct val="80000"/>
              <a:buFont typeface="Wingdings 3" charset="2"/>
              <a:buChar char=""/>
            </a:pPr>
            <a:r>
              <a:rPr lang="en-US" sz="2400" dirty="0"/>
              <a:t>Reduction of power consumption.</a:t>
            </a:r>
          </a:p>
          <a:p>
            <a:pPr marL="800280" lvl="1" indent="-342720" algn="just">
              <a:spcBef>
                <a:spcPts val="1001"/>
              </a:spcBef>
              <a:buClr>
                <a:srgbClr val="90C226"/>
              </a:buClr>
              <a:buSzPct val="80000"/>
              <a:buFont typeface="Wingdings 3" charset="2"/>
              <a:buChar char=""/>
            </a:pPr>
            <a:r>
              <a:rPr lang="en-US" sz="2400" dirty="0"/>
              <a:t>Reduction of heating problem.</a:t>
            </a:r>
          </a:p>
          <a:p>
            <a:pPr marL="800280" lvl="1" indent="-342720" algn="just">
              <a:spcBef>
                <a:spcPts val="1001"/>
              </a:spcBef>
              <a:buClr>
                <a:srgbClr val="90C226"/>
              </a:buClr>
              <a:buSzPct val="80000"/>
              <a:buFont typeface="Wingdings 3" charset="2"/>
              <a:buChar char=""/>
            </a:pPr>
            <a:r>
              <a:rPr lang="en-US" sz="2400" dirty="0"/>
              <a:t>Faster devices.</a:t>
            </a:r>
          </a:p>
          <a:p>
            <a:pPr marL="800280" lvl="1" indent="-342720" algn="just">
              <a:spcBef>
                <a:spcPts val="1001"/>
              </a:spcBef>
              <a:buClr>
                <a:srgbClr val="90C226"/>
              </a:buClr>
              <a:buSzPct val="80000"/>
              <a:buFont typeface="Wingdings 3" charset="2"/>
              <a:buChar char=""/>
            </a:pPr>
            <a:r>
              <a:rPr lang="en-US" sz="2400" dirty="0"/>
              <a:t>Low cost.</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extShape 1"/>
          <p:cNvSpPr txBox="1"/>
          <p:nvPr/>
        </p:nvSpPr>
        <p:spPr>
          <a:xfrm>
            <a:off x="362160" y="620640"/>
            <a:ext cx="6842520" cy="1320480"/>
          </a:xfrm>
          <a:prstGeom prst="rect">
            <a:avLst/>
          </a:prstGeom>
          <a:noFill/>
          <a:ln>
            <a:noFill/>
          </a:ln>
        </p:spPr>
        <p:txBody>
          <a:bodyPr/>
          <a:lstStyle/>
          <a:p>
            <a:pPr>
              <a:lnSpc>
                <a:spcPct val="100000"/>
              </a:lnSpc>
            </a:pPr>
            <a:r>
              <a:rPr lang="en-US" sz="3600" spc="-1" dirty="0">
                <a:solidFill>
                  <a:srgbClr val="90C226"/>
                </a:solidFill>
                <a:uFill>
                  <a:solidFill>
                    <a:srgbClr val="FFFFFF"/>
                  </a:solidFill>
                </a:uFill>
                <a:latin typeface="Trebuchet MS"/>
              </a:rPr>
              <a:t>Minimization of Boolean Expression </a:t>
            </a:r>
            <a:endParaRPr lang="en-US" sz="3600" b="0" strike="noStrike" spc="-1" dirty="0">
              <a:solidFill>
                <a:srgbClr val="000000"/>
              </a:solidFill>
              <a:uFill>
                <a:solidFill>
                  <a:srgbClr val="FFFFFF"/>
                </a:solidFill>
              </a:uFill>
              <a:latin typeface="Trebuchet MS"/>
            </a:endParaRPr>
          </a:p>
        </p:txBody>
      </p:sp>
      <p:sp>
        <p:nvSpPr>
          <p:cNvPr id="116" name="TextShape 2"/>
          <p:cNvSpPr txBox="1"/>
          <p:nvPr/>
        </p:nvSpPr>
        <p:spPr>
          <a:xfrm>
            <a:off x="136873" y="2398642"/>
            <a:ext cx="7958744" cy="3591840"/>
          </a:xfrm>
          <a:prstGeom prst="rect">
            <a:avLst/>
          </a:prstGeom>
          <a:noFill/>
          <a:ln>
            <a:noFill/>
          </a:ln>
        </p:spPr>
        <p:txBody>
          <a:bodyPr/>
          <a:lstStyle/>
          <a:p>
            <a:pPr marL="343080" indent="-342720" algn="just">
              <a:lnSpc>
                <a:spcPct val="100000"/>
              </a:lnSpc>
              <a:spcBef>
                <a:spcPts val="1001"/>
              </a:spcBef>
              <a:buClr>
                <a:srgbClr val="90C226"/>
              </a:buClr>
              <a:buSzPct val="80000"/>
              <a:buFont typeface="Wingdings 3" charset="2"/>
              <a:buChar char=""/>
            </a:pPr>
            <a:r>
              <a:rPr lang="en-US" sz="2400" dirty="0"/>
              <a:t>Techniques:</a:t>
            </a:r>
          </a:p>
          <a:p>
            <a:pPr marL="343080" indent="-342720" algn="just">
              <a:lnSpc>
                <a:spcPct val="100000"/>
              </a:lnSpc>
              <a:spcBef>
                <a:spcPts val="1001"/>
              </a:spcBef>
              <a:buClr>
                <a:srgbClr val="90C226"/>
              </a:buClr>
              <a:buSzPct val="80000"/>
              <a:buFont typeface="Wingdings 3" charset="2"/>
              <a:buChar char=""/>
            </a:pPr>
            <a:endParaRPr lang="en-US" sz="2400" dirty="0"/>
          </a:p>
          <a:p>
            <a:pPr marL="914760" lvl="1" indent="-457200" algn="just">
              <a:spcBef>
                <a:spcPts val="1001"/>
              </a:spcBef>
              <a:buClr>
                <a:srgbClr val="90C226"/>
              </a:buClr>
              <a:buSzPct val="80000"/>
              <a:buFont typeface="Wingdings" panose="05000000000000000000" pitchFamily="2" charset="2"/>
              <a:buChar char="ü"/>
            </a:pPr>
            <a:r>
              <a:rPr lang="en-US" sz="2400" b="1" dirty="0"/>
              <a:t>Boolean algebra</a:t>
            </a:r>
          </a:p>
          <a:p>
            <a:pPr marL="914760" lvl="1" indent="-457200" algn="just">
              <a:spcBef>
                <a:spcPts val="1001"/>
              </a:spcBef>
              <a:buClr>
                <a:srgbClr val="90C226"/>
              </a:buClr>
              <a:buSzPct val="80000"/>
              <a:buFont typeface="Wingdings" panose="05000000000000000000" pitchFamily="2" charset="2"/>
              <a:buChar char="ü"/>
            </a:pPr>
            <a:r>
              <a:rPr lang="en-US" sz="2400" b="1" dirty="0"/>
              <a:t>Karnaugh map</a:t>
            </a:r>
          </a:p>
          <a:p>
            <a:pPr marL="914760" lvl="1" indent="-457200" algn="just">
              <a:spcBef>
                <a:spcPts val="1001"/>
              </a:spcBef>
              <a:buClr>
                <a:srgbClr val="90C226"/>
              </a:buClr>
              <a:buSzPct val="80000"/>
              <a:buFont typeface="Wingdings" panose="05000000000000000000" pitchFamily="2" charset="2"/>
              <a:buChar char="ü"/>
            </a:pPr>
            <a:r>
              <a:rPr lang="en-US" sz="2400" dirty="0"/>
              <a:t>Quine–</a:t>
            </a:r>
            <a:r>
              <a:rPr lang="en-US" sz="2400" dirty="0" err="1"/>
              <a:t>McCluskey</a:t>
            </a:r>
            <a:r>
              <a:rPr lang="en-US" sz="2400" dirty="0"/>
              <a:t> algorithm (tabular method)</a:t>
            </a:r>
          </a:p>
          <a:p>
            <a:pPr marL="914760" lvl="2" algn="just">
              <a:spcBef>
                <a:spcPts val="1001"/>
              </a:spcBef>
              <a:buClr>
                <a:srgbClr val="90C226"/>
              </a:buClr>
              <a:buSzPct val="80000"/>
            </a:pPr>
            <a:endParaRPr lang="en-US" sz="2800" dirty="0"/>
          </a:p>
          <a:p>
            <a:pPr marL="914760" lvl="1" indent="-457200" algn="just">
              <a:spcBef>
                <a:spcPts val="1001"/>
              </a:spcBef>
              <a:buClr>
                <a:srgbClr val="90C226"/>
              </a:buClr>
              <a:buSzPct val="80000"/>
              <a:buFont typeface="Wingdings" panose="05000000000000000000" pitchFamily="2" charset="2"/>
              <a:buChar char="ü"/>
            </a:pPr>
            <a:endParaRPr lang="en-US" sz="2400" dirty="0"/>
          </a:p>
        </p:txBody>
      </p:sp>
    </p:spTree>
    <p:extLst>
      <p:ext uri="{BB962C8B-B14F-4D97-AF65-F5344CB8AC3E}">
        <p14:creationId xmlns:p14="http://schemas.microsoft.com/office/powerpoint/2010/main" val="57338290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extShape 1"/>
          <p:cNvSpPr txBox="1"/>
          <p:nvPr/>
        </p:nvSpPr>
        <p:spPr>
          <a:xfrm>
            <a:off x="362160" y="620640"/>
            <a:ext cx="6842520" cy="1320480"/>
          </a:xfrm>
          <a:prstGeom prst="rect">
            <a:avLst/>
          </a:prstGeom>
          <a:noFill/>
          <a:ln>
            <a:noFill/>
          </a:ln>
        </p:spPr>
        <p:txBody>
          <a:bodyPr/>
          <a:lstStyle/>
          <a:p>
            <a:pPr>
              <a:lnSpc>
                <a:spcPct val="100000"/>
              </a:lnSpc>
            </a:pPr>
            <a:r>
              <a:rPr lang="en-US" sz="3600" spc="-1" dirty="0">
                <a:solidFill>
                  <a:srgbClr val="90C226"/>
                </a:solidFill>
                <a:uFill>
                  <a:solidFill>
                    <a:srgbClr val="FFFFFF"/>
                  </a:solidFill>
                </a:uFill>
                <a:latin typeface="Trebuchet MS"/>
              </a:rPr>
              <a:t>Minimization of Boolean Expression using K-Map </a:t>
            </a:r>
            <a:endParaRPr lang="en-US" sz="3600" b="0" strike="noStrike" spc="-1" dirty="0">
              <a:solidFill>
                <a:srgbClr val="000000"/>
              </a:solidFill>
              <a:uFill>
                <a:solidFill>
                  <a:srgbClr val="FFFFFF"/>
                </a:solidFill>
              </a:uFill>
              <a:latin typeface="Trebuchet MS"/>
            </a:endParaRPr>
          </a:p>
        </p:txBody>
      </p:sp>
      <p:sp>
        <p:nvSpPr>
          <p:cNvPr id="116" name="TextShape 2"/>
          <p:cNvSpPr txBox="1"/>
          <p:nvPr/>
        </p:nvSpPr>
        <p:spPr>
          <a:xfrm>
            <a:off x="136873" y="2107096"/>
            <a:ext cx="7536136" cy="3883386"/>
          </a:xfrm>
          <a:prstGeom prst="rect">
            <a:avLst/>
          </a:prstGeom>
          <a:noFill/>
          <a:ln>
            <a:noFill/>
          </a:ln>
        </p:spPr>
        <p:txBody>
          <a:bodyPr/>
          <a:lstStyle/>
          <a:p>
            <a:pPr marL="343080" indent="-342720" algn="just">
              <a:lnSpc>
                <a:spcPct val="100000"/>
              </a:lnSpc>
              <a:spcBef>
                <a:spcPts val="1001"/>
              </a:spcBef>
              <a:buClr>
                <a:srgbClr val="90C226"/>
              </a:buClr>
              <a:buSzPct val="80000"/>
              <a:buFont typeface="Wingdings 3" charset="2"/>
              <a:buChar char=""/>
            </a:pPr>
            <a:r>
              <a:rPr lang="en-US" sz="2400" dirty="0"/>
              <a:t>Karnaugh map (k-map):</a:t>
            </a:r>
          </a:p>
          <a:p>
            <a:pPr marL="800280" lvl="1" indent="-342720" algn="just">
              <a:spcBef>
                <a:spcPts val="1001"/>
              </a:spcBef>
              <a:buClr>
                <a:srgbClr val="90C226"/>
              </a:buClr>
              <a:buSzPct val="80000"/>
              <a:buFont typeface="Wingdings 3" charset="2"/>
              <a:buChar char=""/>
            </a:pPr>
            <a:r>
              <a:rPr lang="en-US" sz="2400" dirty="0"/>
              <a:t>Draw your table for the exact no. of input variables.</a:t>
            </a:r>
          </a:p>
          <a:p>
            <a:pPr marL="800280" lvl="1" indent="-342720" algn="just">
              <a:spcBef>
                <a:spcPts val="1001"/>
              </a:spcBef>
              <a:buClr>
                <a:srgbClr val="90C226"/>
              </a:buClr>
              <a:buSzPct val="80000"/>
              <a:buFont typeface="Wingdings 3" charset="2"/>
              <a:buChar char=""/>
            </a:pPr>
            <a:r>
              <a:rPr lang="en-US" sz="2400" dirty="0"/>
              <a:t>You’ll need different K-maps for different outputs.</a:t>
            </a:r>
          </a:p>
          <a:p>
            <a:pPr marL="343080" indent="-342720" algn="just">
              <a:lnSpc>
                <a:spcPct val="100000"/>
              </a:lnSpc>
              <a:spcBef>
                <a:spcPts val="1001"/>
              </a:spcBef>
              <a:buClr>
                <a:srgbClr val="90C226"/>
              </a:buClr>
              <a:buSzPct val="80000"/>
              <a:buFont typeface="Wingdings 3" charset="2"/>
              <a:buChar char=""/>
            </a:pPr>
            <a:endParaRPr lang="en-US" sz="2400" dirty="0"/>
          </a:p>
          <a:p>
            <a:pPr marL="914760" lvl="2" algn="just">
              <a:spcBef>
                <a:spcPts val="1001"/>
              </a:spcBef>
              <a:buClr>
                <a:srgbClr val="90C226"/>
              </a:buClr>
              <a:buSzPct val="80000"/>
            </a:pPr>
            <a:endParaRPr lang="en-US" sz="2800" dirty="0"/>
          </a:p>
          <a:p>
            <a:pPr marL="914760" lvl="1" indent="-457200" algn="just">
              <a:spcBef>
                <a:spcPts val="1001"/>
              </a:spcBef>
              <a:buClr>
                <a:srgbClr val="90C226"/>
              </a:buClr>
              <a:buSzPct val="80000"/>
              <a:buFont typeface="Wingdings" panose="05000000000000000000" pitchFamily="2" charset="2"/>
              <a:buChar char="ü"/>
            </a:pPr>
            <a:endParaRPr lang="en-US" sz="2400" dirty="0"/>
          </a:p>
        </p:txBody>
      </p:sp>
    </p:spTree>
    <p:extLst>
      <p:ext uri="{BB962C8B-B14F-4D97-AF65-F5344CB8AC3E}">
        <p14:creationId xmlns:p14="http://schemas.microsoft.com/office/powerpoint/2010/main" val="302560779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extShape 1"/>
          <p:cNvSpPr txBox="1"/>
          <p:nvPr/>
        </p:nvSpPr>
        <p:spPr>
          <a:xfrm>
            <a:off x="362160" y="620640"/>
            <a:ext cx="6842520" cy="1320480"/>
          </a:xfrm>
          <a:prstGeom prst="rect">
            <a:avLst/>
          </a:prstGeom>
          <a:noFill/>
          <a:ln>
            <a:noFill/>
          </a:ln>
        </p:spPr>
        <p:txBody>
          <a:bodyPr/>
          <a:lstStyle/>
          <a:p>
            <a:pPr>
              <a:lnSpc>
                <a:spcPct val="100000"/>
              </a:lnSpc>
            </a:pPr>
            <a:r>
              <a:rPr lang="en-US" sz="3600" spc="-1" dirty="0">
                <a:solidFill>
                  <a:srgbClr val="90C226"/>
                </a:solidFill>
                <a:uFill>
                  <a:solidFill>
                    <a:srgbClr val="FFFFFF"/>
                  </a:solidFill>
                </a:uFill>
                <a:latin typeface="Trebuchet MS"/>
              </a:rPr>
              <a:t>Minimization of Boolean </a:t>
            </a:r>
            <a:r>
              <a:rPr lang="en-US" sz="3600" spc="-1" dirty="0">
                <a:solidFill>
                  <a:srgbClr val="90C226"/>
                </a:solidFill>
                <a:uFill>
                  <a:solidFill>
                    <a:srgbClr val="FFFFFF"/>
                  </a:solidFill>
                </a:uFill>
              </a:rPr>
              <a:t>Expression using K-Map </a:t>
            </a:r>
            <a:endParaRPr lang="en-US" sz="3600" b="0" strike="noStrike" spc="-1" dirty="0">
              <a:solidFill>
                <a:srgbClr val="000000"/>
              </a:solidFill>
              <a:uFill>
                <a:solidFill>
                  <a:srgbClr val="FFFFFF"/>
                </a:solidFill>
              </a:uFill>
              <a:latin typeface="Trebuchet MS"/>
            </a:endParaRPr>
          </a:p>
        </p:txBody>
      </p:sp>
      <p:sp>
        <p:nvSpPr>
          <p:cNvPr id="116" name="TextShape 2"/>
          <p:cNvSpPr txBox="1"/>
          <p:nvPr/>
        </p:nvSpPr>
        <p:spPr>
          <a:xfrm>
            <a:off x="136873" y="2107096"/>
            <a:ext cx="7536136" cy="3883386"/>
          </a:xfrm>
          <a:prstGeom prst="rect">
            <a:avLst/>
          </a:prstGeom>
          <a:noFill/>
          <a:ln>
            <a:noFill/>
          </a:ln>
        </p:spPr>
        <p:txBody>
          <a:bodyPr/>
          <a:lstStyle/>
          <a:p>
            <a:pPr marL="343080" indent="-342720" algn="just">
              <a:lnSpc>
                <a:spcPct val="100000"/>
              </a:lnSpc>
              <a:spcBef>
                <a:spcPts val="1001"/>
              </a:spcBef>
              <a:buClr>
                <a:srgbClr val="90C226"/>
              </a:buClr>
              <a:buSzPct val="80000"/>
              <a:buFont typeface="Wingdings 3" charset="2"/>
              <a:buChar char=""/>
            </a:pPr>
            <a:r>
              <a:rPr lang="en-US" sz="2400" dirty="0"/>
              <a:t>Karnaugh map (k-map):</a:t>
            </a:r>
          </a:p>
          <a:p>
            <a:pPr marL="343080" indent="-342720" algn="just">
              <a:lnSpc>
                <a:spcPct val="100000"/>
              </a:lnSpc>
              <a:spcBef>
                <a:spcPts val="1001"/>
              </a:spcBef>
              <a:buClr>
                <a:srgbClr val="90C226"/>
              </a:buClr>
              <a:buSzPct val="80000"/>
              <a:buFont typeface="Wingdings 3" charset="2"/>
              <a:buChar char=""/>
            </a:pPr>
            <a:endParaRPr lang="en-US" sz="2400" dirty="0"/>
          </a:p>
          <a:p>
            <a:pPr marL="914760" lvl="2" algn="just">
              <a:spcBef>
                <a:spcPts val="1001"/>
              </a:spcBef>
              <a:buClr>
                <a:srgbClr val="90C226"/>
              </a:buClr>
              <a:buSzPct val="80000"/>
            </a:pPr>
            <a:endParaRPr lang="en-US" sz="2800" dirty="0"/>
          </a:p>
          <a:p>
            <a:pPr marL="914760" lvl="1" indent="-457200" algn="just">
              <a:spcBef>
                <a:spcPts val="1001"/>
              </a:spcBef>
              <a:buClr>
                <a:srgbClr val="90C226"/>
              </a:buClr>
              <a:buSzPct val="80000"/>
              <a:buFont typeface="Wingdings" panose="05000000000000000000" pitchFamily="2" charset="2"/>
              <a:buChar char="ü"/>
            </a:pPr>
            <a:endParaRPr lang="en-US" sz="2400" dirty="0"/>
          </a:p>
        </p:txBody>
      </p:sp>
      <p:pic>
        <p:nvPicPr>
          <p:cNvPr id="3" name="Picture 2">
            <a:extLst>
              <a:ext uri="{FF2B5EF4-FFF2-40B4-BE49-F238E27FC236}">
                <a16:creationId xmlns:a16="http://schemas.microsoft.com/office/drawing/2014/main" id="{6F693383-1021-4229-BB6D-82945F8035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136" y="2944881"/>
            <a:ext cx="7702483" cy="3363653"/>
          </a:xfrm>
          <a:prstGeom prst="rect">
            <a:avLst/>
          </a:prstGeom>
        </p:spPr>
      </p:pic>
    </p:spTree>
    <p:extLst>
      <p:ext uri="{BB962C8B-B14F-4D97-AF65-F5344CB8AC3E}">
        <p14:creationId xmlns:p14="http://schemas.microsoft.com/office/powerpoint/2010/main" val="358263161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extShape 1"/>
          <p:cNvSpPr txBox="1"/>
          <p:nvPr/>
        </p:nvSpPr>
        <p:spPr>
          <a:xfrm>
            <a:off x="362160" y="287802"/>
            <a:ext cx="6842520" cy="1249450"/>
          </a:xfrm>
          <a:prstGeom prst="rect">
            <a:avLst/>
          </a:prstGeom>
          <a:noFill/>
          <a:ln>
            <a:noFill/>
          </a:ln>
        </p:spPr>
        <p:txBody>
          <a:bodyPr/>
          <a:lstStyle/>
          <a:p>
            <a:pPr>
              <a:lnSpc>
                <a:spcPct val="100000"/>
              </a:lnSpc>
            </a:pPr>
            <a:r>
              <a:rPr lang="en-US" sz="3600" spc="-1" dirty="0">
                <a:solidFill>
                  <a:srgbClr val="90C226"/>
                </a:solidFill>
                <a:uFill>
                  <a:solidFill>
                    <a:srgbClr val="FFFFFF"/>
                  </a:solidFill>
                </a:uFill>
                <a:latin typeface="Trebuchet MS"/>
              </a:rPr>
              <a:t>Minimization of Boolean Expression </a:t>
            </a:r>
            <a:r>
              <a:rPr lang="en-US" sz="3600" spc="-1" dirty="0">
                <a:solidFill>
                  <a:srgbClr val="90C226"/>
                </a:solidFill>
                <a:uFill>
                  <a:solidFill>
                    <a:srgbClr val="FFFFFF"/>
                  </a:solidFill>
                </a:uFill>
              </a:rPr>
              <a:t>using K-Map </a:t>
            </a:r>
            <a:endParaRPr lang="en-US" sz="3600" b="0" strike="noStrike" spc="-1" dirty="0">
              <a:solidFill>
                <a:srgbClr val="000000"/>
              </a:solidFill>
              <a:uFill>
                <a:solidFill>
                  <a:srgbClr val="FFFFFF"/>
                </a:solidFill>
              </a:uFill>
              <a:latin typeface="Trebuchet MS"/>
            </a:endParaRPr>
          </a:p>
        </p:txBody>
      </p:sp>
      <p:sp>
        <p:nvSpPr>
          <p:cNvPr id="116" name="TextShape 2"/>
          <p:cNvSpPr txBox="1"/>
          <p:nvPr/>
        </p:nvSpPr>
        <p:spPr>
          <a:xfrm>
            <a:off x="136873" y="1537253"/>
            <a:ext cx="7536136" cy="4453230"/>
          </a:xfrm>
          <a:prstGeom prst="rect">
            <a:avLst/>
          </a:prstGeom>
          <a:noFill/>
          <a:ln>
            <a:noFill/>
          </a:ln>
        </p:spPr>
        <p:txBody>
          <a:bodyPr/>
          <a:lstStyle/>
          <a:p>
            <a:pPr marL="343080" indent="-342720" algn="just">
              <a:lnSpc>
                <a:spcPct val="100000"/>
              </a:lnSpc>
              <a:spcBef>
                <a:spcPts val="1001"/>
              </a:spcBef>
              <a:buClr>
                <a:srgbClr val="90C226"/>
              </a:buClr>
              <a:buSzPct val="80000"/>
              <a:buFont typeface="Wingdings 3" charset="2"/>
              <a:buChar char=""/>
            </a:pPr>
            <a:r>
              <a:rPr lang="en-US" sz="2400" dirty="0"/>
              <a:t>Map your truth table into the K-map:</a:t>
            </a:r>
          </a:p>
          <a:p>
            <a:pPr marL="343080" indent="-342720" algn="just">
              <a:lnSpc>
                <a:spcPct val="100000"/>
              </a:lnSpc>
              <a:spcBef>
                <a:spcPts val="1001"/>
              </a:spcBef>
              <a:buClr>
                <a:srgbClr val="90C226"/>
              </a:buClr>
              <a:buSzPct val="80000"/>
              <a:buFont typeface="Wingdings 3" charset="2"/>
              <a:buChar char=""/>
            </a:pPr>
            <a:endParaRPr lang="en-US" sz="2400" dirty="0"/>
          </a:p>
          <a:p>
            <a:pPr marL="914760" lvl="2" algn="just">
              <a:spcBef>
                <a:spcPts val="1001"/>
              </a:spcBef>
              <a:buClr>
                <a:srgbClr val="90C226"/>
              </a:buClr>
              <a:buSzPct val="80000"/>
            </a:pPr>
            <a:endParaRPr lang="en-US" sz="2800" dirty="0"/>
          </a:p>
          <a:p>
            <a:pPr marL="914760" lvl="1" indent="-457200" algn="just">
              <a:spcBef>
                <a:spcPts val="1001"/>
              </a:spcBef>
              <a:buClr>
                <a:srgbClr val="90C226"/>
              </a:buClr>
              <a:buSzPct val="80000"/>
              <a:buFont typeface="Wingdings" panose="05000000000000000000" pitchFamily="2" charset="2"/>
              <a:buChar char="ü"/>
            </a:pPr>
            <a:endParaRPr lang="en-US" sz="2400" dirty="0"/>
          </a:p>
        </p:txBody>
      </p:sp>
      <p:pic>
        <p:nvPicPr>
          <p:cNvPr id="4" name="Picture 3">
            <a:extLst>
              <a:ext uri="{FF2B5EF4-FFF2-40B4-BE49-F238E27FC236}">
                <a16:creationId xmlns:a16="http://schemas.microsoft.com/office/drawing/2014/main" id="{883A0037-09D8-4141-B3E3-3F160C0FED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299" y="2069720"/>
            <a:ext cx="6752381" cy="4971429"/>
          </a:xfrm>
          <a:prstGeom prst="rect">
            <a:avLst/>
          </a:prstGeom>
        </p:spPr>
      </p:pic>
    </p:spTree>
    <p:extLst>
      <p:ext uri="{BB962C8B-B14F-4D97-AF65-F5344CB8AC3E}">
        <p14:creationId xmlns:p14="http://schemas.microsoft.com/office/powerpoint/2010/main" val="298237243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extShape 1"/>
          <p:cNvSpPr txBox="1"/>
          <p:nvPr/>
        </p:nvSpPr>
        <p:spPr>
          <a:xfrm>
            <a:off x="362160" y="287802"/>
            <a:ext cx="6842520" cy="1249450"/>
          </a:xfrm>
          <a:prstGeom prst="rect">
            <a:avLst/>
          </a:prstGeom>
          <a:noFill/>
          <a:ln>
            <a:noFill/>
          </a:ln>
        </p:spPr>
        <p:txBody>
          <a:bodyPr/>
          <a:lstStyle/>
          <a:p>
            <a:pPr>
              <a:lnSpc>
                <a:spcPct val="100000"/>
              </a:lnSpc>
            </a:pPr>
            <a:r>
              <a:rPr lang="en-US" sz="3600" spc="-1" dirty="0">
                <a:solidFill>
                  <a:srgbClr val="90C226"/>
                </a:solidFill>
                <a:uFill>
                  <a:solidFill>
                    <a:srgbClr val="FFFFFF"/>
                  </a:solidFill>
                </a:uFill>
                <a:latin typeface="Trebuchet MS"/>
              </a:rPr>
              <a:t>Minimization of Boolean Expression </a:t>
            </a:r>
            <a:r>
              <a:rPr lang="en-US" sz="3600" spc="-1" dirty="0">
                <a:solidFill>
                  <a:srgbClr val="90C226"/>
                </a:solidFill>
                <a:uFill>
                  <a:solidFill>
                    <a:srgbClr val="FFFFFF"/>
                  </a:solidFill>
                </a:uFill>
              </a:rPr>
              <a:t>using K-Map </a:t>
            </a:r>
            <a:endParaRPr lang="en-US" sz="3600" b="0" strike="noStrike" spc="-1" dirty="0">
              <a:solidFill>
                <a:srgbClr val="000000"/>
              </a:solidFill>
              <a:uFill>
                <a:solidFill>
                  <a:srgbClr val="FFFFFF"/>
                </a:solidFill>
              </a:uFill>
              <a:latin typeface="Trebuchet MS"/>
            </a:endParaRPr>
          </a:p>
        </p:txBody>
      </p:sp>
      <p:sp>
        <p:nvSpPr>
          <p:cNvPr id="116" name="TextShape 2"/>
          <p:cNvSpPr txBox="1"/>
          <p:nvPr/>
        </p:nvSpPr>
        <p:spPr>
          <a:xfrm>
            <a:off x="136873" y="1537253"/>
            <a:ext cx="7536136" cy="4453230"/>
          </a:xfrm>
          <a:prstGeom prst="rect">
            <a:avLst/>
          </a:prstGeom>
          <a:noFill/>
          <a:ln>
            <a:noFill/>
          </a:ln>
        </p:spPr>
        <p:txBody>
          <a:bodyPr/>
          <a:lstStyle/>
          <a:p>
            <a:pPr marL="343080" indent="-342720" algn="just">
              <a:lnSpc>
                <a:spcPct val="100000"/>
              </a:lnSpc>
              <a:spcBef>
                <a:spcPts val="1001"/>
              </a:spcBef>
              <a:buClr>
                <a:srgbClr val="90C226"/>
              </a:buClr>
              <a:buSzPct val="80000"/>
              <a:buFont typeface="Wingdings 3" charset="2"/>
              <a:buChar char=""/>
            </a:pPr>
            <a:r>
              <a:rPr lang="en-US" sz="2400" dirty="0"/>
              <a:t>If function is given in SOP forms, map using the cell no.-</a:t>
            </a:r>
          </a:p>
          <a:p>
            <a:pPr marL="343080" indent="-342720" algn="just">
              <a:lnSpc>
                <a:spcPct val="100000"/>
              </a:lnSpc>
              <a:spcBef>
                <a:spcPts val="1001"/>
              </a:spcBef>
              <a:buClr>
                <a:srgbClr val="90C226"/>
              </a:buClr>
              <a:buSzPct val="80000"/>
              <a:buFont typeface="Wingdings 3" charset="2"/>
              <a:buChar char=""/>
            </a:pPr>
            <a:endParaRPr lang="en-US" sz="2400" dirty="0"/>
          </a:p>
          <a:p>
            <a:pPr marL="914760" lvl="2" algn="just">
              <a:spcBef>
                <a:spcPts val="1001"/>
              </a:spcBef>
              <a:buClr>
                <a:srgbClr val="90C226"/>
              </a:buClr>
              <a:buSzPct val="80000"/>
            </a:pPr>
            <a:endParaRPr lang="en-US" sz="2800" dirty="0"/>
          </a:p>
          <a:p>
            <a:pPr marL="914760" lvl="1" indent="-457200" algn="just">
              <a:spcBef>
                <a:spcPts val="1001"/>
              </a:spcBef>
              <a:buClr>
                <a:srgbClr val="90C226"/>
              </a:buClr>
              <a:buSzPct val="80000"/>
              <a:buFont typeface="Wingdings" panose="05000000000000000000" pitchFamily="2" charset="2"/>
              <a:buChar char="ü"/>
            </a:pPr>
            <a:endParaRPr lang="en-US" sz="2400" dirty="0"/>
          </a:p>
        </p:txBody>
      </p:sp>
      <p:pic>
        <p:nvPicPr>
          <p:cNvPr id="10" name="Picture 9">
            <a:extLst>
              <a:ext uri="{FF2B5EF4-FFF2-40B4-BE49-F238E27FC236}">
                <a16:creationId xmlns:a16="http://schemas.microsoft.com/office/drawing/2014/main" id="{F517F74F-70E3-48F4-9F43-ED07573CD7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8167" y="2507481"/>
            <a:ext cx="5556459" cy="3947794"/>
          </a:xfrm>
          <a:prstGeom prst="rect">
            <a:avLst/>
          </a:prstGeom>
        </p:spPr>
      </p:pic>
    </p:spTree>
    <p:extLst>
      <p:ext uri="{BB962C8B-B14F-4D97-AF65-F5344CB8AC3E}">
        <p14:creationId xmlns:p14="http://schemas.microsoft.com/office/powerpoint/2010/main" val="367255587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extShape 1"/>
          <p:cNvSpPr txBox="1"/>
          <p:nvPr/>
        </p:nvSpPr>
        <p:spPr>
          <a:xfrm>
            <a:off x="362160" y="287802"/>
            <a:ext cx="6842520" cy="1249450"/>
          </a:xfrm>
          <a:prstGeom prst="rect">
            <a:avLst/>
          </a:prstGeom>
          <a:noFill/>
          <a:ln>
            <a:noFill/>
          </a:ln>
        </p:spPr>
        <p:txBody>
          <a:bodyPr/>
          <a:lstStyle/>
          <a:p>
            <a:pPr>
              <a:lnSpc>
                <a:spcPct val="100000"/>
              </a:lnSpc>
            </a:pPr>
            <a:r>
              <a:rPr lang="en-US" sz="3600" spc="-1" dirty="0">
                <a:solidFill>
                  <a:srgbClr val="90C226"/>
                </a:solidFill>
                <a:uFill>
                  <a:solidFill>
                    <a:srgbClr val="FFFFFF"/>
                  </a:solidFill>
                </a:uFill>
                <a:latin typeface="Trebuchet MS"/>
              </a:rPr>
              <a:t>Minimization of Boolean Expression </a:t>
            </a:r>
            <a:r>
              <a:rPr lang="en-US" sz="3600" spc="-1" dirty="0">
                <a:solidFill>
                  <a:srgbClr val="90C226"/>
                </a:solidFill>
                <a:uFill>
                  <a:solidFill>
                    <a:srgbClr val="FFFFFF"/>
                  </a:solidFill>
                </a:uFill>
              </a:rPr>
              <a:t>using K-Map </a:t>
            </a:r>
            <a:endParaRPr lang="en-US" sz="3600" b="0" strike="noStrike" spc="-1" dirty="0">
              <a:solidFill>
                <a:srgbClr val="000000"/>
              </a:solidFill>
              <a:uFill>
                <a:solidFill>
                  <a:srgbClr val="FFFFFF"/>
                </a:solidFill>
              </a:uFill>
              <a:latin typeface="Trebuchet MS"/>
            </a:endParaRPr>
          </a:p>
        </p:txBody>
      </p:sp>
      <p:sp>
        <p:nvSpPr>
          <p:cNvPr id="116" name="TextShape 2"/>
          <p:cNvSpPr txBox="1"/>
          <p:nvPr/>
        </p:nvSpPr>
        <p:spPr>
          <a:xfrm>
            <a:off x="15352" y="1537252"/>
            <a:ext cx="7536136" cy="4453230"/>
          </a:xfrm>
          <a:prstGeom prst="rect">
            <a:avLst/>
          </a:prstGeom>
          <a:noFill/>
          <a:ln>
            <a:noFill/>
          </a:ln>
        </p:spPr>
        <p:txBody>
          <a:bodyPr/>
          <a:lstStyle/>
          <a:p>
            <a:pPr marL="343080" indent="-342720" algn="just">
              <a:lnSpc>
                <a:spcPct val="100000"/>
              </a:lnSpc>
              <a:spcBef>
                <a:spcPts val="1001"/>
              </a:spcBef>
              <a:buClr>
                <a:srgbClr val="90C226"/>
              </a:buClr>
              <a:buSzPct val="80000"/>
              <a:buFont typeface="Wingdings 3" charset="2"/>
              <a:buChar char=""/>
            </a:pPr>
            <a:r>
              <a:rPr lang="en-US" sz="2400" dirty="0"/>
              <a:t>Make groups out of the cells with 1s- </a:t>
            </a:r>
          </a:p>
          <a:p>
            <a:pPr marL="343080" indent="-342720" algn="just">
              <a:lnSpc>
                <a:spcPct val="100000"/>
              </a:lnSpc>
              <a:spcBef>
                <a:spcPts val="1001"/>
              </a:spcBef>
              <a:buClr>
                <a:srgbClr val="90C226"/>
              </a:buClr>
              <a:buSzPct val="80000"/>
              <a:buFont typeface="Wingdings 3" charset="2"/>
              <a:buChar char=""/>
            </a:pPr>
            <a:endParaRPr lang="en-US" sz="2400" dirty="0"/>
          </a:p>
          <a:p>
            <a:pPr marL="914760" lvl="2" algn="just">
              <a:spcBef>
                <a:spcPts val="1001"/>
              </a:spcBef>
              <a:buClr>
                <a:srgbClr val="90C226"/>
              </a:buClr>
              <a:buSzPct val="80000"/>
            </a:pPr>
            <a:endParaRPr lang="en-US" sz="2800" dirty="0"/>
          </a:p>
          <a:p>
            <a:pPr marL="914760" lvl="1" indent="-457200" algn="just">
              <a:spcBef>
                <a:spcPts val="1001"/>
              </a:spcBef>
              <a:buClr>
                <a:srgbClr val="90C226"/>
              </a:buClr>
              <a:buSzPct val="80000"/>
              <a:buFont typeface="Wingdings" panose="05000000000000000000" pitchFamily="2" charset="2"/>
              <a:buChar char="ü"/>
            </a:pPr>
            <a:endParaRPr lang="en-US" sz="2400" dirty="0"/>
          </a:p>
        </p:txBody>
      </p:sp>
      <p:pic>
        <p:nvPicPr>
          <p:cNvPr id="3" name="Picture 2">
            <a:extLst>
              <a:ext uri="{FF2B5EF4-FFF2-40B4-BE49-F238E27FC236}">
                <a16:creationId xmlns:a16="http://schemas.microsoft.com/office/drawing/2014/main" id="{2703D131-D364-4841-9309-59728A0DB2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4236" y="2311518"/>
            <a:ext cx="5853155" cy="4158593"/>
          </a:xfrm>
          <a:prstGeom prst="rect">
            <a:avLst/>
          </a:prstGeom>
        </p:spPr>
      </p:pic>
    </p:spTree>
    <p:extLst>
      <p:ext uri="{BB962C8B-B14F-4D97-AF65-F5344CB8AC3E}">
        <p14:creationId xmlns:p14="http://schemas.microsoft.com/office/powerpoint/2010/main" val="36671817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extShape 1"/>
          <p:cNvSpPr txBox="1"/>
          <p:nvPr/>
        </p:nvSpPr>
        <p:spPr>
          <a:xfrm>
            <a:off x="362160" y="287802"/>
            <a:ext cx="6842520" cy="1249450"/>
          </a:xfrm>
          <a:prstGeom prst="rect">
            <a:avLst/>
          </a:prstGeom>
          <a:noFill/>
          <a:ln>
            <a:noFill/>
          </a:ln>
        </p:spPr>
        <p:txBody>
          <a:bodyPr/>
          <a:lstStyle/>
          <a:p>
            <a:pPr>
              <a:lnSpc>
                <a:spcPct val="100000"/>
              </a:lnSpc>
            </a:pPr>
            <a:r>
              <a:rPr lang="en-US" sz="3600" spc="-1" dirty="0">
                <a:solidFill>
                  <a:srgbClr val="90C226"/>
                </a:solidFill>
                <a:uFill>
                  <a:solidFill>
                    <a:srgbClr val="FFFFFF"/>
                  </a:solidFill>
                </a:uFill>
                <a:latin typeface="Trebuchet MS"/>
              </a:rPr>
              <a:t>Minimization of Boolean Expression </a:t>
            </a:r>
            <a:r>
              <a:rPr lang="en-US" sz="3600" spc="-1" dirty="0">
                <a:solidFill>
                  <a:srgbClr val="90C226"/>
                </a:solidFill>
                <a:uFill>
                  <a:solidFill>
                    <a:srgbClr val="FFFFFF"/>
                  </a:solidFill>
                </a:uFill>
              </a:rPr>
              <a:t>using K-Map </a:t>
            </a:r>
            <a:endParaRPr lang="en-US" sz="3600" b="0" strike="noStrike" spc="-1" dirty="0">
              <a:solidFill>
                <a:srgbClr val="000000"/>
              </a:solidFill>
              <a:uFill>
                <a:solidFill>
                  <a:srgbClr val="FFFFFF"/>
                </a:solidFill>
              </a:uFill>
              <a:latin typeface="Trebuchet MS"/>
            </a:endParaRPr>
          </a:p>
        </p:txBody>
      </p:sp>
      <p:sp>
        <p:nvSpPr>
          <p:cNvPr id="116" name="TextShape 2"/>
          <p:cNvSpPr txBox="1"/>
          <p:nvPr/>
        </p:nvSpPr>
        <p:spPr>
          <a:xfrm>
            <a:off x="15352" y="1537252"/>
            <a:ext cx="7536136" cy="4453230"/>
          </a:xfrm>
          <a:prstGeom prst="rect">
            <a:avLst/>
          </a:prstGeom>
          <a:noFill/>
          <a:ln>
            <a:noFill/>
          </a:ln>
        </p:spPr>
        <p:txBody>
          <a:bodyPr/>
          <a:lstStyle/>
          <a:p>
            <a:pPr marL="343080" indent="-342720" algn="just">
              <a:lnSpc>
                <a:spcPct val="100000"/>
              </a:lnSpc>
              <a:spcBef>
                <a:spcPts val="1001"/>
              </a:spcBef>
              <a:buClr>
                <a:srgbClr val="90C226"/>
              </a:buClr>
              <a:buSzPct val="80000"/>
              <a:buFont typeface="Wingdings 3" charset="2"/>
              <a:buChar char=""/>
            </a:pPr>
            <a:r>
              <a:rPr lang="en-US" sz="2400" dirty="0"/>
              <a:t>Rules for making groups-</a:t>
            </a:r>
          </a:p>
          <a:p>
            <a:pPr marL="343080" indent="-342720" algn="just">
              <a:lnSpc>
                <a:spcPct val="100000"/>
              </a:lnSpc>
              <a:spcBef>
                <a:spcPts val="1001"/>
              </a:spcBef>
              <a:buClr>
                <a:srgbClr val="90C226"/>
              </a:buClr>
              <a:buSzPct val="80000"/>
              <a:buFont typeface="Wingdings 3" charset="2"/>
              <a:buChar char=""/>
            </a:pPr>
            <a:endParaRPr lang="en-US" sz="2400" dirty="0"/>
          </a:p>
          <a:p>
            <a:pPr marL="914760" lvl="2" algn="just">
              <a:spcBef>
                <a:spcPts val="1001"/>
              </a:spcBef>
              <a:buClr>
                <a:srgbClr val="90C226"/>
              </a:buClr>
              <a:buSzPct val="80000"/>
            </a:pPr>
            <a:endParaRPr lang="en-US" sz="2800" dirty="0"/>
          </a:p>
          <a:p>
            <a:pPr marL="914760" lvl="1" indent="-457200" algn="just">
              <a:spcBef>
                <a:spcPts val="1001"/>
              </a:spcBef>
              <a:buClr>
                <a:srgbClr val="90C226"/>
              </a:buClr>
              <a:buSzPct val="80000"/>
              <a:buFont typeface="Wingdings" panose="05000000000000000000" pitchFamily="2" charset="2"/>
              <a:buChar char="ü"/>
            </a:pPr>
            <a:endParaRPr lang="en-US" sz="2400" dirty="0"/>
          </a:p>
        </p:txBody>
      </p:sp>
      <p:pic>
        <p:nvPicPr>
          <p:cNvPr id="4" name="Picture 3">
            <a:extLst>
              <a:ext uri="{FF2B5EF4-FFF2-40B4-BE49-F238E27FC236}">
                <a16:creationId xmlns:a16="http://schemas.microsoft.com/office/drawing/2014/main" id="{70D42D24-13D1-4FD7-9A22-BA2F73ED28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9964" y="2307741"/>
            <a:ext cx="7478160" cy="4106311"/>
          </a:xfrm>
          <a:prstGeom prst="rect">
            <a:avLst/>
          </a:prstGeom>
        </p:spPr>
      </p:pic>
    </p:spTree>
    <p:extLst>
      <p:ext uri="{BB962C8B-B14F-4D97-AF65-F5344CB8AC3E}">
        <p14:creationId xmlns:p14="http://schemas.microsoft.com/office/powerpoint/2010/main" val="3469487729"/>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4626</TotalTime>
  <Words>413</Words>
  <Application>Microsoft Office PowerPoint</Application>
  <PresentationFormat>On-screen Show (4:3)</PresentationFormat>
  <Paragraphs>62</Paragraphs>
  <Slides>14</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DejaVu Sans</vt:lpstr>
      <vt:lpstr>Harrington</vt:lpstr>
      <vt:lpstr>Times New Roman</vt:lpstr>
      <vt:lpstr>Trebuchet MS</vt:lpstr>
      <vt:lpstr>Wingdings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Design Laboratory</dc:title>
  <dc:subject/>
  <dc:creator>hp</dc:creator>
  <dc:description/>
  <cp:lastModifiedBy>MON</cp:lastModifiedBy>
  <cp:revision>359</cp:revision>
  <dcterms:created xsi:type="dcterms:W3CDTF">2011-08-27T12:42:26Z</dcterms:created>
  <dcterms:modified xsi:type="dcterms:W3CDTF">2017-10-12T17:38:36Z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Hewlett-Packard</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2</vt:i4>
  </property>
  <property fmtid="{D5CDD505-2E9C-101B-9397-08002B2CF9AE}" pid="9" name="PresentationFormat">
    <vt:lpwstr>On-screen Show (4:3)</vt:lpwstr>
  </property>
  <property fmtid="{D5CDD505-2E9C-101B-9397-08002B2CF9AE}" pid="10" name="ScaleCrop">
    <vt:bool>false</vt:bool>
  </property>
  <property fmtid="{D5CDD505-2E9C-101B-9397-08002B2CF9AE}" pid="11" name="ShareDoc">
    <vt:bool>false</vt:bool>
  </property>
  <property fmtid="{D5CDD505-2E9C-101B-9397-08002B2CF9AE}" pid="12" name="Slides">
    <vt:i4>21</vt:i4>
  </property>
</Properties>
</file>