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0" r:id="rId3"/>
    <p:sldId id="298" r:id="rId4"/>
    <p:sldId id="314" r:id="rId5"/>
    <p:sldId id="308" r:id="rId6"/>
    <p:sldId id="309" r:id="rId7"/>
    <p:sldId id="311" r:id="rId8"/>
    <p:sldId id="312" r:id="rId9"/>
    <p:sldId id="313" r:id="rId10"/>
    <p:sldId id="300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FD30B1-30FB-4F55-9CF8-03F91201D350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B5D640D-E419-4036-B1F7-686FA5DEC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DCF5E3-0B21-407A-A24E-07EB8A45C23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E933-43B4-4EA3-ABC7-D31614B76BFF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B8BD-418F-4D53-9D64-70D99348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E28F-F152-4514-8431-E1A37957B77B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C2C2-0B93-4CC7-9F95-BB6734086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F719-AB7F-48B7-BCA6-6D6168F3B8CD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943EE-8A3B-4919-83E8-FFCD710B2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17813-CBA7-495C-9725-49A282E11090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2CBF6-A328-4BBC-A0F6-32A6EA849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FC4BB-92B0-4C7D-8034-9709FE970662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BE3E6-EAF3-4842-9CB0-06DC92455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0C95-F45B-4927-811E-D01B0E7304B3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B9C6-D082-4A62-8B7C-635516AB3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162C-7409-4ED3-9A0F-C68B5E256F15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EF6C7-33B6-4837-AF29-1CEA052F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653D2-D77A-4585-9FA7-3BC4BC0E4D6B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C357-B2BB-48CB-AD2B-8DBFDDACA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3B2F-C23D-455B-8FEA-9799702D3AEB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310F-B505-40AE-8996-DB656AE95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2844-AB75-494E-86A7-DBA0D92AD2AD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3559-F415-47F1-B154-1F8BB9343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123E-3418-4172-9A1D-A658EFD612CE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56D8-1A0A-4EFE-B6BB-46A241176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E1E523-CA7F-46B0-AB0D-38954EC607EF}" type="datetimeFigureOut">
              <a:rPr lang="en-US"/>
              <a:pPr>
                <a:defRPr/>
              </a:pPr>
              <a:t>11/4/2011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47C28-32F1-4013-BBBF-C0B3D4A5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Not only open data, but accessible data and programming tools for beginners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Mustafaraj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518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OGK 2011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November 5,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2011</a:t>
            </a:r>
          </a:p>
        </p:txBody>
      </p:sp>
      <p:pic>
        <p:nvPicPr>
          <p:cNvPr id="2053" name="Picture 4" descr="wellesleycollege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5029200"/>
            <a:ext cx="1371600" cy="9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Needs of novice programmers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defRPr/>
            </a:pPr>
            <a:r>
              <a:rPr lang="en-US" dirty="0" smtClean="0"/>
              <a:t>How to find the best data set?</a:t>
            </a:r>
          </a:p>
          <a:p>
            <a:pPr marL="0">
              <a:defRPr/>
            </a:pPr>
            <a:endParaRPr lang="en-US" dirty="0" smtClean="0"/>
          </a:p>
          <a:p>
            <a:pPr marL="0">
              <a:defRPr/>
            </a:pPr>
            <a:r>
              <a:rPr lang="en-US" dirty="0" smtClean="0"/>
              <a:t>Access data through simple web services.</a:t>
            </a:r>
          </a:p>
          <a:p>
            <a:pPr marL="0">
              <a:defRPr/>
            </a:pPr>
            <a:endParaRPr lang="en-US" dirty="0" smtClean="0"/>
          </a:p>
          <a:p>
            <a:pPr marL="0">
              <a:defRPr/>
            </a:pPr>
            <a:r>
              <a:rPr lang="en-US" dirty="0" smtClean="0"/>
              <a:t>Provide AI functionalities as part of service:</a:t>
            </a:r>
          </a:p>
          <a:p>
            <a:pPr marL="400050" lvl="1">
              <a:defRPr/>
            </a:pPr>
            <a:r>
              <a:rPr lang="en-US" dirty="0" smtClean="0"/>
              <a:t>Approximate search</a:t>
            </a:r>
          </a:p>
          <a:p>
            <a:pPr marL="400050" lvl="1">
              <a:defRPr/>
            </a:pPr>
            <a:r>
              <a:rPr lang="en-US" dirty="0" smtClean="0"/>
              <a:t>Similarity functions</a:t>
            </a:r>
          </a:p>
          <a:p>
            <a:pPr marL="400050" lvl="1">
              <a:defRPr/>
            </a:pPr>
            <a:r>
              <a:rPr lang="en-US" dirty="0" smtClean="0"/>
              <a:t>R</a:t>
            </a:r>
            <a:r>
              <a:rPr lang="en-US" dirty="0" smtClean="0"/>
              <a:t>anking</a:t>
            </a:r>
            <a:endParaRPr lang="en-US" dirty="0" smtClean="0"/>
          </a:p>
          <a:p>
            <a:pPr marL="0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dirty="0" smtClean="0"/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dirty="0" smtClean="0"/>
              <a:t>#questions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Calorie Cruncher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54" y="1524000"/>
            <a:ext cx="8971047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USDA Nutrient Database</a:t>
            </a:r>
            <a:endParaRPr lang="en-US" dirty="0"/>
          </a:p>
        </p:txBody>
      </p:sp>
      <p:pic>
        <p:nvPicPr>
          <p:cNvPr id="5" name="Picture 4" descr="usda_screensh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391400" cy="5371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from USDA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335903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File size: 10.6 MB, </a:t>
            </a:r>
            <a:r>
              <a:rPr lang="en-US" dirty="0"/>
              <a:t>7638 </a:t>
            </a:r>
            <a:r>
              <a:rPr lang="en-US" dirty="0" smtClean="0"/>
              <a:t>rows, 53 columns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this database the best data for their need?</a:t>
            </a:r>
          </a:p>
          <a:p>
            <a:r>
              <a:rPr lang="en-US" dirty="0" smtClean="0"/>
              <a:t>No.</a:t>
            </a:r>
          </a:p>
          <a:p>
            <a:pPr lvl="1"/>
            <a:r>
              <a:rPr lang="en-US" dirty="0" err="1" smtClean="0"/>
              <a:t>MyPyramid</a:t>
            </a:r>
            <a:r>
              <a:rPr lang="en-US" dirty="0" smtClean="0"/>
              <a:t> Food Raw Data (data.gov)</a:t>
            </a:r>
          </a:p>
          <a:p>
            <a:r>
              <a:rPr lang="en-US" dirty="0" smtClean="0"/>
              <a:t>USDA website has no link to it.</a:t>
            </a:r>
          </a:p>
          <a:p>
            <a:r>
              <a:rPr lang="en-US" dirty="0" smtClean="0"/>
              <a:t>Doesn’t show up in Google Results.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Open-Sourcing Knowledge </a:t>
            </a:r>
            <a:endParaRPr lang="en-US" dirty="0"/>
          </a:p>
        </p:txBody>
      </p:sp>
      <p:pic>
        <p:nvPicPr>
          <p:cNvPr id="5" name="Picture 4" descr="us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90" y="1254712"/>
            <a:ext cx="5562600" cy="5507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4778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95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User-friendly APIs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Inventor for Android</a:t>
            </a:r>
            <a:endParaRPr lang="en-US" dirty="0"/>
          </a:p>
        </p:txBody>
      </p:sp>
      <p:pic>
        <p:nvPicPr>
          <p:cNvPr id="4" name="Picture 3" descr="fresh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371600"/>
            <a:ext cx="3972458" cy="4755062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3124200" cy="167274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895600"/>
            <a:ext cx="312691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Inventor for Android</a:t>
            </a:r>
            <a:endParaRPr lang="en-US" dirty="0"/>
          </a:p>
        </p:txBody>
      </p:sp>
      <p:pic>
        <p:nvPicPr>
          <p:cNvPr id="4" name="Picture 3" descr="afresh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3074"/>
            <a:ext cx="3048000" cy="5080000"/>
          </a:xfrm>
          <a:prstGeom prst="rect">
            <a:avLst/>
          </a:prstGeom>
        </p:spPr>
      </p:pic>
      <p:pic>
        <p:nvPicPr>
          <p:cNvPr id="5" name="Picture 4" descr="fresh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981200"/>
            <a:ext cx="6906589" cy="4448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126</Words>
  <Application>Microsoft Office PowerPoint</Application>
  <PresentationFormat>On-screen Show (4:3)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Not only open data, but accessible data and programming tools for beginners</vt:lpstr>
      <vt:lpstr>Campus Calorie Cruncher</vt:lpstr>
      <vt:lpstr>USDA Nutrient Database</vt:lpstr>
      <vt:lpstr>Data from USDA</vt:lpstr>
      <vt:lpstr>Finding Data</vt:lpstr>
      <vt:lpstr>Open-Sourcing Knowledge </vt:lpstr>
      <vt:lpstr>User-friendly APIs</vt:lpstr>
      <vt:lpstr>App Inventor for Android</vt:lpstr>
      <vt:lpstr>App Inventor for Android</vt:lpstr>
      <vt:lpstr>Needs of novice programmers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Manipulation on Twitter</dc:title>
  <dc:creator> </dc:creator>
  <cp:lastModifiedBy> </cp:lastModifiedBy>
  <cp:revision>176</cp:revision>
  <dcterms:created xsi:type="dcterms:W3CDTF">2011-08-09T12:25:48Z</dcterms:created>
  <dcterms:modified xsi:type="dcterms:W3CDTF">2011-11-05T12:28:24Z</dcterms:modified>
</cp:coreProperties>
</file>